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  <p:sldMasterId id="2147483687" r:id="rId6"/>
    <p:sldMasterId id="2147483721" r:id="rId7"/>
    <p:sldMasterId id="2147483734" r:id="rId8"/>
    <p:sldMasterId id="2147483750" r:id="rId9"/>
    <p:sldMasterId id="2147483814" r:id="rId10"/>
    <p:sldMasterId id="2147483817" r:id="rId11"/>
    <p:sldMasterId id="2147483820" r:id="rId12"/>
  </p:sldMasterIdLst>
  <p:notesMasterIdLst>
    <p:notesMasterId r:id="rId68"/>
  </p:notesMasterIdLst>
  <p:sldIdLst>
    <p:sldId id="497" r:id="rId13"/>
    <p:sldId id="1785" r:id="rId14"/>
    <p:sldId id="1786" r:id="rId15"/>
    <p:sldId id="275" r:id="rId16"/>
    <p:sldId id="1765" r:id="rId17"/>
    <p:sldId id="1788" r:id="rId18"/>
    <p:sldId id="1796" r:id="rId19"/>
    <p:sldId id="1799" r:id="rId20"/>
    <p:sldId id="1798" r:id="rId21"/>
    <p:sldId id="1797" r:id="rId22"/>
    <p:sldId id="1749" r:id="rId23"/>
    <p:sldId id="1781" r:id="rId24"/>
    <p:sldId id="1828" r:id="rId25"/>
    <p:sldId id="1776" r:id="rId26"/>
    <p:sldId id="1792" r:id="rId27"/>
    <p:sldId id="1620" r:id="rId28"/>
    <p:sldId id="1808" r:id="rId29"/>
    <p:sldId id="1813" r:id="rId30"/>
    <p:sldId id="1791" r:id="rId31"/>
    <p:sldId id="362" r:id="rId32"/>
    <p:sldId id="1784" r:id="rId33"/>
    <p:sldId id="1821" r:id="rId34"/>
    <p:sldId id="1823" r:id="rId35"/>
    <p:sldId id="1824" r:id="rId36"/>
    <p:sldId id="1825" r:id="rId37"/>
    <p:sldId id="1800" r:id="rId38"/>
    <p:sldId id="535" r:id="rId39"/>
    <p:sldId id="778" r:id="rId40"/>
    <p:sldId id="683" r:id="rId41"/>
    <p:sldId id="1802" r:id="rId42"/>
    <p:sldId id="1826" r:id="rId43"/>
    <p:sldId id="779" r:id="rId44"/>
    <p:sldId id="780" r:id="rId45"/>
    <p:sldId id="781" r:id="rId46"/>
    <p:sldId id="1818" r:id="rId47"/>
    <p:sldId id="1819" r:id="rId48"/>
    <p:sldId id="386" r:id="rId49"/>
    <p:sldId id="1787" r:id="rId50"/>
    <p:sldId id="1803" r:id="rId51"/>
    <p:sldId id="1817" r:id="rId52"/>
    <p:sldId id="1807" r:id="rId53"/>
    <p:sldId id="1806" r:id="rId54"/>
    <p:sldId id="1805" r:id="rId55"/>
    <p:sldId id="1816" r:id="rId56"/>
    <p:sldId id="1810" r:id="rId57"/>
    <p:sldId id="1811" r:id="rId58"/>
    <p:sldId id="1812" r:id="rId59"/>
    <p:sldId id="593" r:id="rId60"/>
    <p:sldId id="1773" r:id="rId61"/>
    <p:sldId id="589" r:id="rId62"/>
    <p:sldId id="1780" r:id="rId63"/>
    <p:sldId id="585" r:id="rId64"/>
    <p:sldId id="1794" r:id="rId65"/>
    <p:sldId id="586" r:id="rId66"/>
    <p:sldId id="1770" r:id="rId67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le Holstad Wright" initials="EHW" lastIdx="1" clrIdx="0">
    <p:extLst>
      <p:ext uri="{19B8F6BF-5375-455C-9EA6-DF929625EA0E}">
        <p15:presenceInfo xmlns:p15="http://schemas.microsoft.com/office/powerpoint/2012/main" userId="S::erlehw@uia.no::bb100cb0-9aa5-4027-8d5f-38f1cafbcb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2B"/>
    <a:srgbClr val="B4D0D9"/>
    <a:srgbClr val="000000"/>
    <a:srgbClr val="E1E2E8"/>
    <a:srgbClr val="F2F3F6"/>
    <a:srgbClr val="141E28"/>
    <a:srgbClr val="011689"/>
    <a:srgbClr val="04A652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ys stil 1 – uthev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94"/>
  </p:normalViewPr>
  <p:slideViewPr>
    <p:cSldViewPr snapToGrid="0">
      <p:cViewPr varScale="1">
        <p:scale>
          <a:sx n="58" d="100"/>
          <a:sy n="58" d="100"/>
        </p:scale>
        <p:origin x="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e Martin Larsen" userId="f299d553-0749-44f0-8890-64061c231e4d" providerId="ADAL" clId="{48A91778-35D9-440F-9A98-98CA3474BE9D}"/>
    <pc:docChg chg="delSld modSld">
      <pc:chgData name="Arne Martin Larsen" userId="f299d553-0749-44f0-8890-64061c231e4d" providerId="ADAL" clId="{48A91778-35D9-440F-9A98-98CA3474BE9D}" dt="2020-11-24T07:55:04.202" v="32" actId="47"/>
      <pc:docMkLst>
        <pc:docMk/>
      </pc:docMkLst>
      <pc:sldChg chg="modNotesTx">
        <pc:chgData name="Arne Martin Larsen" userId="f299d553-0749-44f0-8890-64061c231e4d" providerId="ADAL" clId="{48A91778-35D9-440F-9A98-98CA3474BE9D}" dt="2020-11-24T07:50:01.461" v="1" actId="20577"/>
        <pc:sldMkLst>
          <pc:docMk/>
          <pc:sldMk cId="2926149788" sldId="275"/>
        </pc:sldMkLst>
      </pc:sldChg>
      <pc:sldChg chg="modNotesTx">
        <pc:chgData name="Arne Martin Larsen" userId="f299d553-0749-44f0-8890-64061c231e4d" providerId="ADAL" clId="{48A91778-35D9-440F-9A98-98CA3474BE9D}" dt="2020-11-24T07:51:31.278" v="9" actId="20577"/>
        <pc:sldMkLst>
          <pc:docMk/>
          <pc:sldMk cId="5790356" sldId="362"/>
        </pc:sldMkLst>
      </pc:sldChg>
      <pc:sldChg chg="modNotesTx">
        <pc:chgData name="Arne Martin Larsen" userId="f299d553-0749-44f0-8890-64061c231e4d" providerId="ADAL" clId="{48A91778-35D9-440F-9A98-98CA3474BE9D}" dt="2020-11-24T07:53:13.582" v="18" actId="20577"/>
        <pc:sldMkLst>
          <pc:docMk/>
          <pc:sldMk cId="2663627135" sldId="386"/>
        </pc:sldMkLst>
      </pc:sldChg>
      <pc:sldChg chg="modNotesTx">
        <pc:chgData name="Arne Martin Larsen" userId="f299d553-0749-44f0-8890-64061c231e4d" providerId="ADAL" clId="{48A91778-35D9-440F-9A98-98CA3474BE9D}" dt="2020-11-24T07:54:30.902" v="27" actId="20577"/>
        <pc:sldMkLst>
          <pc:docMk/>
          <pc:sldMk cId="623178152" sldId="585"/>
        </pc:sldMkLst>
      </pc:sldChg>
      <pc:sldChg chg="modNotesTx">
        <pc:chgData name="Arne Martin Larsen" userId="f299d553-0749-44f0-8890-64061c231e4d" providerId="ADAL" clId="{48A91778-35D9-440F-9A98-98CA3474BE9D}" dt="2020-11-24T07:54:11.518" v="24" actId="20577"/>
        <pc:sldMkLst>
          <pc:docMk/>
          <pc:sldMk cId="21225319" sldId="589"/>
        </pc:sldMkLst>
      </pc:sldChg>
      <pc:sldChg chg="modNotesTx">
        <pc:chgData name="Arne Martin Larsen" userId="f299d553-0749-44f0-8890-64061c231e4d" providerId="ADAL" clId="{48A91778-35D9-440F-9A98-98CA3474BE9D}" dt="2020-11-24T07:53:58.792" v="22" actId="20577"/>
        <pc:sldMkLst>
          <pc:docMk/>
          <pc:sldMk cId="985015688" sldId="593"/>
        </pc:sldMkLst>
      </pc:sldChg>
      <pc:sldChg chg="modNotesTx">
        <pc:chgData name="Arne Martin Larsen" userId="f299d553-0749-44f0-8890-64061c231e4d" providerId="ADAL" clId="{48A91778-35D9-440F-9A98-98CA3474BE9D}" dt="2020-11-24T07:52:08.919" v="13" actId="20577"/>
        <pc:sldMkLst>
          <pc:docMk/>
          <pc:sldMk cId="218840468" sldId="778"/>
        </pc:sldMkLst>
      </pc:sldChg>
      <pc:sldChg chg="modNotesTx">
        <pc:chgData name="Arne Martin Larsen" userId="f299d553-0749-44f0-8890-64061c231e4d" providerId="ADAL" clId="{48A91778-35D9-440F-9A98-98CA3474BE9D}" dt="2020-11-24T07:52:28.438" v="15" actId="20577"/>
        <pc:sldMkLst>
          <pc:docMk/>
          <pc:sldMk cId="3266940131" sldId="779"/>
        </pc:sldMkLst>
      </pc:sldChg>
      <pc:sldChg chg="modNotesTx">
        <pc:chgData name="Arne Martin Larsen" userId="f299d553-0749-44f0-8890-64061c231e4d" providerId="ADAL" clId="{48A91778-35D9-440F-9A98-98CA3474BE9D}" dt="2020-11-24T07:52:34.934" v="16" actId="20577"/>
        <pc:sldMkLst>
          <pc:docMk/>
          <pc:sldMk cId="542050173" sldId="780"/>
        </pc:sldMkLst>
      </pc:sldChg>
      <pc:sldChg chg="modNotesTx">
        <pc:chgData name="Arne Martin Larsen" userId="f299d553-0749-44f0-8890-64061c231e4d" providerId="ADAL" clId="{48A91778-35D9-440F-9A98-98CA3474BE9D}" dt="2020-11-24T07:53:03.806" v="17" actId="20577"/>
        <pc:sldMkLst>
          <pc:docMk/>
          <pc:sldMk cId="1005235682" sldId="781"/>
        </pc:sldMkLst>
      </pc:sldChg>
      <pc:sldChg chg="modNotesTx">
        <pc:chgData name="Arne Martin Larsen" userId="f299d553-0749-44f0-8890-64061c231e4d" providerId="ADAL" clId="{48A91778-35D9-440F-9A98-98CA3474BE9D}" dt="2020-11-24T07:51:14.389" v="8" actId="20577"/>
        <pc:sldMkLst>
          <pc:docMk/>
          <pc:sldMk cId="2928281987" sldId="1620"/>
        </pc:sldMkLst>
      </pc:sldChg>
      <pc:sldChg chg="del">
        <pc:chgData name="Arne Martin Larsen" userId="f299d553-0749-44f0-8890-64061c231e4d" providerId="ADAL" clId="{48A91778-35D9-440F-9A98-98CA3474BE9D}" dt="2020-11-24T07:54:57.835" v="29" actId="47"/>
        <pc:sldMkLst>
          <pc:docMk/>
          <pc:sldMk cId="1818627594" sldId="1675"/>
        </pc:sldMkLst>
      </pc:sldChg>
      <pc:sldChg chg="del">
        <pc:chgData name="Arne Martin Larsen" userId="f299d553-0749-44f0-8890-64061c231e4d" providerId="ADAL" clId="{48A91778-35D9-440F-9A98-98CA3474BE9D}" dt="2020-11-24T07:55:02.122" v="30" actId="47"/>
        <pc:sldMkLst>
          <pc:docMk/>
          <pc:sldMk cId="2731065679" sldId="1676"/>
        </pc:sldMkLst>
      </pc:sldChg>
      <pc:sldChg chg="del">
        <pc:chgData name="Arne Martin Larsen" userId="f299d553-0749-44f0-8890-64061c231e4d" providerId="ADAL" clId="{48A91778-35D9-440F-9A98-98CA3474BE9D}" dt="2020-11-24T07:55:03.170" v="31" actId="47"/>
        <pc:sldMkLst>
          <pc:docMk/>
          <pc:sldMk cId="3573677188" sldId="1677"/>
        </pc:sldMkLst>
      </pc:sldChg>
      <pc:sldChg chg="del">
        <pc:chgData name="Arne Martin Larsen" userId="f299d553-0749-44f0-8890-64061c231e4d" providerId="ADAL" clId="{48A91778-35D9-440F-9A98-98CA3474BE9D}" dt="2020-11-24T07:55:04.202" v="32" actId="47"/>
        <pc:sldMkLst>
          <pc:docMk/>
          <pc:sldMk cId="2319028006" sldId="1678"/>
        </pc:sldMkLst>
      </pc:sldChg>
      <pc:sldChg chg="del">
        <pc:chgData name="Arne Martin Larsen" userId="f299d553-0749-44f0-8890-64061c231e4d" providerId="ADAL" clId="{48A91778-35D9-440F-9A98-98CA3474BE9D}" dt="2020-11-24T07:51:53.791" v="12" actId="47"/>
        <pc:sldMkLst>
          <pc:docMk/>
          <pc:sldMk cId="440999947" sldId="1686"/>
        </pc:sldMkLst>
      </pc:sldChg>
      <pc:sldChg chg="modNotesTx">
        <pc:chgData name="Arne Martin Larsen" userId="f299d553-0749-44f0-8890-64061c231e4d" providerId="ADAL" clId="{48A91778-35D9-440F-9A98-98CA3474BE9D}" dt="2020-11-24T07:50:35.567" v="4" actId="20577"/>
        <pc:sldMkLst>
          <pc:docMk/>
          <pc:sldMk cId="2594933578" sldId="1749"/>
        </pc:sldMkLst>
      </pc:sldChg>
      <pc:sldChg chg="modNotesTx">
        <pc:chgData name="Arne Martin Larsen" userId="f299d553-0749-44f0-8890-64061c231e4d" providerId="ADAL" clId="{48A91778-35D9-440F-9A98-98CA3474BE9D}" dt="2020-11-24T07:50:14.135" v="2" actId="20577"/>
        <pc:sldMkLst>
          <pc:docMk/>
          <pc:sldMk cId="1478883837" sldId="1765"/>
        </pc:sldMkLst>
      </pc:sldChg>
      <pc:sldChg chg="modNotesTx">
        <pc:chgData name="Arne Martin Larsen" userId="f299d553-0749-44f0-8890-64061c231e4d" providerId="ADAL" clId="{48A91778-35D9-440F-9A98-98CA3474BE9D}" dt="2020-11-24T07:54:05.414" v="23" actId="20577"/>
        <pc:sldMkLst>
          <pc:docMk/>
          <pc:sldMk cId="3488453034" sldId="1773"/>
        </pc:sldMkLst>
      </pc:sldChg>
      <pc:sldChg chg="modNotesTx">
        <pc:chgData name="Arne Martin Larsen" userId="f299d553-0749-44f0-8890-64061c231e4d" providerId="ADAL" clId="{48A91778-35D9-440F-9A98-98CA3474BE9D}" dt="2020-11-24T07:50:50.952" v="6" actId="20577"/>
        <pc:sldMkLst>
          <pc:docMk/>
          <pc:sldMk cId="5280583" sldId="1776"/>
        </pc:sldMkLst>
      </pc:sldChg>
      <pc:sldChg chg="del modNotesTx">
        <pc:chgData name="Arne Martin Larsen" userId="f299d553-0749-44f0-8890-64061c231e4d" providerId="ADAL" clId="{48A91778-35D9-440F-9A98-98CA3474BE9D}" dt="2020-11-24T07:54:53.302" v="28" actId="47"/>
        <pc:sldMkLst>
          <pc:docMk/>
          <pc:sldMk cId="3729621344" sldId="1778"/>
        </pc:sldMkLst>
      </pc:sldChg>
      <pc:sldChg chg="modNotesTx">
        <pc:chgData name="Arne Martin Larsen" userId="f299d553-0749-44f0-8890-64061c231e4d" providerId="ADAL" clId="{48A91778-35D9-440F-9A98-98CA3474BE9D}" dt="2020-11-24T07:54:18.038" v="25" actId="20577"/>
        <pc:sldMkLst>
          <pc:docMk/>
          <pc:sldMk cId="1925453743" sldId="1780"/>
        </pc:sldMkLst>
      </pc:sldChg>
      <pc:sldChg chg="modNotesTx">
        <pc:chgData name="Arne Martin Larsen" userId="f299d553-0749-44f0-8890-64061c231e4d" providerId="ADAL" clId="{48A91778-35D9-440F-9A98-98CA3474BE9D}" dt="2020-11-24T07:50:41.798" v="5" actId="20577"/>
        <pc:sldMkLst>
          <pc:docMk/>
          <pc:sldMk cId="3801613186" sldId="1781"/>
        </pc:sldMkLst>
      </pc:sldChg>
      <pc:sldChg chg="modNotesTx">
        <pc:chgData name="Arne Martin Larsen" userId="f299d553-0749-44f0-8890-64061c231e4d" providerId="ADAL" clId="{48A91778-35D9-440F-9A98-98CA3474BE9D}" dt="2020-11-24T07:51:38.790" v="10" actId="20577"/>
        <pc:sldMkLst>
          <pc:docMk/>
          <pc:sldMk cId="3213338387" sldId="1784"/>
        </pc:sldMkLst>
      </pc:sldChg>
      <pc:sldChg chg="modNotesTx">
        <pc:chgData name="Arne Martin Larsen" userId="f299d553-0749-44f0-8890-64061c231e4d" providerId="ADAL" clId="{48A91778-35D9-440F-9A98-98CA3474BE9D}" dt="2020-11-24T07:49:56.944" v="0" actId="20577"/>
        <pc:sldMkLst>
          <pc:docMk/>
          <pc:sldMk cId="509898893" sldId="1786"/>
        </pc:sldMkLst>
      </pc:sldChg>
      <pc:sldChg chg="modNotesTx">
        <pc:chgData name="Arne Martin Larsen" userId="f299d553-0749-44f0-8890-64061c231e4d" providerId="ADAL" clId="{48A91778-35D9-440F-9A98-98CA3474BE9D}" dt="2020-11-24T07:51:09.956" v="7" actId="20577"/>
        <pc:sldMkLst>
          <pc:docMk/>
          <pc:sldMk cId="1005062151" sldId="1792"/>
        </pc:sldMkLst>
      </pc:sldChg>
      <pc:sldChg chg="modNotesTx">
        <pc:chgData name="Arne Martin Larsen" userId="f299d553-0749-44f0-8890-64061c231e4d" providerId="ADAL" clId="{48A91778-35D9-440F-9A98-98CA3474BE9D}" dt="2020-11-24T07:50:27.815" v="3" actId="20577"/>
        <pc:sldMkLst>
          <pc:docMk/>
          <pc:sldMk cId="2458928270" sldId="1797"/>
        </pc:sldMkLst>
      </pc:sldChg>
      <pc:sldChg chg="modNotesTx">
        <pc:chgData name="Arne Martin Larsen" userId="f299d553-0749-44f0-8890-64061c231e4d" providerId="ADAL" clId="{48A91778-35D9-440F-9A98-98CA3474BE9D}" dt="2020-11-24T07:52:19.903" v="14" actId="20577"/>
        <pc:sldMkLst>
          <pc:docMk/>
          <pc:sldMk cId="3848909934" sldId="1802"/>
        </pc:sldMkLst>
      </pc:sldChg>
      <pc:sldChg chg="modNotesTx">
        <pc:chgData name="Arne Martin Larsen" userId="f299d553-0749-44f0-8890-64061c231e4d" providerId="ADAL" clId="{48A91778-35D9-440F-9A98-98CA3474BE9D}" dt="2020-11-24T07:53:21.566" v="19" actId="20577"/>
        <pc:sldMkLst>
          <pc:docMk/>
          <pc:sldMk cId="1497497277" sldId="1803"/>
        </pc:sldMkLst>
      </pc:sldChg>
      <pc:sldChg chg="modNotesTx">
        <pc:chgData name="Arne Martin Larsen" userId="f299d553-0749-44f0-8890-64061c231e4d" providerId="ADAL" clId="{48A91778-35D9-440F-9A98-98CA3474BE9D}" dt="2020-11-24T07:53:38.957" v="21" actId="20577"/>
        <pc:sldMkLst>
          <pc:docMk/>
          <pc:sldMk cId="2074204897" sldId="1806"/>
        </pc:sldMkLst>
      </pc:sldChg>
      <pc:sldChg chg="modNotesTx">
        <pc:chgData name="Arne Martin Larsen" userId="f299d553-0749-44f0-8890-64061c231e4d" providerId="ADAL" clId="{48A91778-35D9-440F-9A98-98CA3474BE9D}" dt="2020-11-24T07:53:32.998" v="20" actId="20577"/>
        <pc:sldMkLst>
          <pc:docMk/>
          <pc:sldMk cId="744830111" sldId="1807"/>
        </pc:sldMkLst>
      </pc:sldChg>
      <pc:sldChg chg="del">
        <pc:chgData name="Arne Martin Larsen" userId="f299d553-0749-44f0-8890-64061c231e4d" providerId="ADAL" clId="{48A91778-35D9-440F-9A98-98CA3474BE9D}" dt="2020-11-24T07:51:51.197" v="11" actId="47"/>
        <pc:sldMkLst>
          <pc:docMk/>
          <pc:sldMk cId="348027298" sldId="182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dirty="0" err="1"/>
              <a:t>Ind</a:t>
            </a:r>
            <a:r>
              <a:rPr lang="nb-NO" sz="1400" dirty="0"/>
              <a:t> robots per 10 000 </a:t>
            </a:r>
            <a:r>
              <a:rPr lang="nb-NO" sz="1400" dirty="0" err="1"/>
              <a:t>employees</a:t>
            </a:r>
            <a:endParaRPr lang="nb-NO" sz="1400" dirty="0"/>
          </a:p>
        </c:rich>
      </c:tx>
      <c:layout>
        <c:manualLayout>
          <c:xMode val="edge"/>
          <c:yMode val="edge"/>
          <c:x val="0.35728281178851407"/>
          <c:y val="0.11862285404718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4227265610525228E-2"/>
          <c:y val="0.13566793962732765"/>
          <c:w val="0.91266122136244676"/>
          <c:h val="0.65688283869337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21-4866-A3CC-21EB88B2F302}"/>
              </c:ext>
            </c:extLst>
          </c:dPt>
          <c:dLbls>
            <c:dLbl>
              <c:idx val="21"/>
              <c:tx>
                <c:rich>
                  <a:bodyPr/>
                  <a:lstStyle/>
                  <a:p>
                    <a:fld id="{E9FB1465-F57D-4B2D-94FB-DC26D6BA7EDE}" type="VALUE">
                      <a:rPr lang="en-US" b="1"/>
                      <a:pPr/>
                      <a:t>[VERDI]</a:t>
                    </a:fld>
                    <a:endParaRPr lang="nb-NO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21-4866-A3CC-21EB88B2F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'Ark1'!$A$2:$A$23</c:f>
              <c:strCache>
                <c:ptCount val="22"/>
                <c:pt idx="0">
                  <c:v>Singapore</c:v>
                </c:pt>
                <c:pt idx="1">
                  <c:v>Rep. Of Korea</c:v>
                </c:pt>
                <c:pt idx="2">
                  <c:v>Germany</c:v>
                </c:pt>
                <c:pt idx="3">
                  <c:v>Japan</c:v>
                </c:pt>
                <c:pt idx="4">
                  <c:v>Sweden</c:v>
                </c:pt>
                <c:pt idx="5">
                  <c:v>Denmark</c:v>
                </c:pt>
                <c:pt idx="6">
                  <c:v>Chineses Taipei</c:v>
                </c:pt>
                <c:pt idx="7">
                  <c:v>USA</c:v>
                </c:pt>
                <c:pt idx="8">
                  <c:v>Italy</c:v>
                </c:pt>
                <c:pt idx="9">
                  <c:v>Belgium</c:v>
                </c:pt>
                <c:pt idx="10">
                  <c:v>Netherlands</c:v>
                </c:pt>
                <c:pt idx="11">
                  <c:v>Austria</c:v>
                </c:pt>
                <c:pt idx="12">
                  <c:v>Slovenia</c:v>
                </c:pt>
                <c:pt idx="13">
                  <c:v>Canada</c:v>
                </c:pt>
                <c:pt idx="14">
                  <c:v>Spain</c:v>
                </c:pt>
                <c:pt idx="15">
                  <c:v>Slovakia</c:v>
                </c:pt>
                <c:pt idx="16">
                  <c:v>France</c:v>
                </c:pt>
                <c:pt idx="17">
                  <c:v>Switzerland</c:v>
                </c:pt>
                <c:pt idx="18">
                  <c:v>Finland</c:v>
                </c:pt>
                <c:pt idx="19">
                  <c:v>China</c:v>
                </c:pt>
                <c:pt idx="20">
                  <c:v>Czech Re.</c:v>
                </c:pt>
                <c:pt idx="21">
                  <c:v>Norway</c:v>
                </c:pt>
              </c:strCache>
            </c:strRef>
          </c:cat>
          <c:val>
            <c:numRef>
              <c:f>'Ark1'!$B$2:$B$23</c:f>
              <c:numCache>
                <c:formatCode>General</c:formatCode>
                <c:ptCount val="22"/>
                <c:pt idx="0">
                  <c:v>831</c:v>
                </c:pt>
                <c:pt idx="1">
                  <c:v>774</c:v>
                </c:pt>
                <c:pt idx="2">
                  <c:v>338</c:v>
                </c:pt>
                <c:pt idx="3">
                  <c:v>327</c:v>
                </c:pt>
                <c:pt idx="4">
                  <c:v>247</c:v>
                </c:pt>
                <c:pt idx="5">
                  <c:v>240</c:v>
                </c:pt>
                <c:pt idx="6">
                  <c:v>221</c:v>
                </c:pt>
                <c:pt idx="7">
                  <c:v>217</c:v>
                </c:pt>
                <c:pt idx="8">
                  <c:v>200</c:v>
                </c:pt>
                <c:pt idx="9">
                  <c:v>188</c:v>
                </c:pt>
                <c:pt idx="10">
                  <c:v>182</c:v>
                </c:pt>
                <c:pt idx="11">
                  <c:v>175</c:v>
                </c:pt>
                <c:pt idx="12">
                  <c:v>174</c:v>
                </c:pt>
                <c:pt idx="13">
                  <c:v>172</c:v>
                </c:pt>
                <c:pt idx="14">
                  <c:v>168</c:v>
                </c:pt>
                <c:pt idx="15">
                  <c:v>165</c:v>
                </c:pt>
                <c:pt idx="16">
                  <c:v>154</c:v>
                </c:pt>
                <c:pt idx="17">
                  <c:v>146</c:v>
                </c:pt>
                <c:pt idx="18">
                  <c:v>140</c:v>
                </c:pt>
                <c:pt idx="19">
                  <c:v>140</c:v>
                </c:pt>
                <c:pt idx="20">
                  <c:v>135</c:v>
                </c:pt>
                <c:pt idx="2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1-4866-A3CC-21EB88B2F30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'Ark1'!$A$2:$A$23</c:f>
              <c:strCache>
                <c:ptCount val="22"/>
                <c:pt idx="0">
                  <c:v>Singapore</c:v>
                </c:pt>
                <c:pt idx="1">
                  <c:v>Rep. Of Korea</c:v>
                </c:pt>
                <c:pt idx="2">
                  <c:v>Germany</c:v>
                </c:pt>
                <c:pt idx="3">
                  <c:v>Japan</c:v>
                </c:pt>
                <c:pt idx="4">
                  <c:v>Sweden</c:v>
                </c:pt>
                <c:pt idx="5">
                  <c:v>Denmark</c:v>
                </c:pt>
                <c:pt idx="6">
                  <c:v>Chineses Taipei</c:v>
                </c:pt>
                <c:pt idx="7">
                  <c:v>USA</c:v>
                </c:pt>
                <c:pt idx="8">
                  <c:v>Italy</c:v>
                </c:pt>
                <c:pt idx="9">
                  <c:v>Belgium</c:v>
                </c:pt>
                <c:pt idx="10">
                  <c:v>Netherlands</c:v>
                </c:pt>
                <c:pt idx="11">
                  <c:v>Austria</c:v>
                </c:pt>
                <c:pt idx="12">
                  <c:v>Slovenia</c:v>
                </c:pt>
                <c:pt idx="13">
                  <c:v>Canada</c:v>
                </c:pt>
                <c:pt idx="14">
                  <c:v>Spain</c:v>
                </c:pt>
                <c:pt idx="15">
                  <c:v>Slovakia</c:v>
                </c:pt>
                <c:pt idx="16">
                  <c:v>France</c:v>
                </c:pt>
                <c:pt idx="17">
                  <c:v>Switzerland</c:v>
                </c:pt>
                <c:pt idx="18">
                  <c:v>Finland</c:v>
                </c:pt>
                <c:pt idx="19">
                  <c:v>China</c:v>
                </c:pt>
                <c:pt idx="20">
                  <c:v>Czech Re.</c:v>
                </c:pt>
                <c:pt idx="21">
                  <c:v>Norway</c:v>
                </c:pt>
              </c:strCache>
            </c:strRef>
          </c:cat>
          <c:val>
            <c:numRef>
              <c:f>'Ark1'!$C$2:$C$23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01-6521-4866-A3CC-21EB88B2F30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Kolonne2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'Ark1'!$A$2:$A$23</c:f>
              <c:strCache>
                <c:ptCount val="22"/>
                <c:pt idx="0">
                  <c:v>Singapore</c:v>
                </c:pt>
                <c:pt idx="1">
                  <c:v>Rep. Of Korea</c:v>
                </c:pt>
                <c:pt idx="2">
                  <c:v>Germany</c:v>
                </c:pt>
                <c:pt idx="3">
                  <c:v>Japan</c:v>
                </c:pt>
                <c:pt idx="4">
                  <c:v>Sweden</c:v>
                </c:pt>
                <c:pt idx="5">
                  <c:v>Denmark</c:v>
                </c:pt>
                <c:pt idx="6">
                  <c:v>Chineses Taipei</c:v>
                </c:pt>
                <c:pt idx="7">
                  <c:v>USA</c:v>
                </c:pt>
                <c:pt idx="8">
                  <c:v>Italy</c:v>
                </c:pt>
                <c:pt idx="9">
                  <c:v>Belgium</c:v>
                </c:pt>
                <c:pt idx="10">
                  <c:v>Netherlands</c:v>
                </c:pt>
                <c:pt idx="11">
                  <c:v>Austria</c:v>
                </c:pt>
                <c:pt idx="12">
                  <c:v>Slovenia</c:v>
                </c:pt>
                <c:pt idx="13">
                  <c:v>Canada</c:v>
                </c:pt>
                <c:pt idx="14">
                  <c:v>Spain</c:v>
                </c:pt>
                <c:pt idx="15">
                  <c:v>Slovakia</c:v>
                </c:pt>
                <c:pt idx="16">
                  <c:v>France</c:v>
                </c:pt>
                <c:pt idx="17">
                  <c:v>Switzerland</c:v>
                </c:pt>
                <c:pt idx="18">
                  <c:v>Finland</c:v>
                </c:pt>
                <c:pt idx="19">
                  <c:v>China</c:v>
                </c:pt>
                <c:pt idx="20">
                  <c:v>Czech Re.</c:v>
                </c:pt>
                <c:pt idx="21">
                  <c:v>Norway</c:v>
                </c:pt>
              </c:strCache>
            </c:strRef>
          </c:cat>
          <c:val>
            <c:numRef>
              <c:f>'Ark1'!$D$2:$D$23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02-6521-4866-A3CC-21EB88B2F3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7"/>
        <c:overlap val="82"/>
        <c:axId val="394887472"/>
        <c:axId val="394886816"/>
      </c:barChart>
      <c:catAx>
        <c:axId val="39488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4886816"/>
        <c:crosses val="autoZero"/>
        <c:auto val="1"/>
        <c:lblAlgn val="ctr"/>
        <c:lblOffset val="100"/>
        <c:noMultiLvlLbl val="0"/>
      </c:catAx>
      <c:valAx>
        <c:axId val="39488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488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003C1D-A49B-428D-85CB-F3F3BF60D1D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72FEF0-633C-41A5-B407-5FF57622D303}">
      <dgm:prSet phldrT="[Text]" custT="1"/>
      <dgm:spPr/>
      <dgm:t>
        <a:bodyPr/>
        <a:lstStyle/>
        <a:p>
          <a:r>
            <a:rPr lang="nb-NO" sz="900" dirty="0"/>
            <a:t>Brautaset	</a:t>
          </a:r>
        </a:p>
        <a:p>
          <a:r>
            <a:rPr lang="nb-NO" sz="1200" dirty="0"/>
            <a:t>Premisser for å bli universitet </a:t>
          </a:r>
        </a:p>
      </dgm:t>
    </dgm:pt>
    <dgm:pt modelId="{603DDF69-C6CE-4044-9CAC-20C6212BFF8B}" type="parTrans" cxnId="{7B262C4B-E864-4256-AC39-90E19BA39F85}">
      <dgm:prSet/>
      <dgm:spPr/>
      <dgm:t>
        <a:bodyPr/>
        <a:lstStyle/>
        <a:p>
          <a:endParaRPr lang="nb-NO"/>
        </a:p>
      </dgm:t>
    </dgm:pt>
    <dgm:pt modelId="{27A5BC70-78C7-4625-A103-8AD652F279C8}" type="sibTrans" cxnId="{7B262C4B-E864-4256-AC39-90E19BA39F85}">
      <dgm:prSet/>
      <dgm:spPr/>
      <dgm:t>
        <a:bodyPr/>
        <a:lstStyle/>
        <a:p>
          <a:endParaRPr lang="nb-NO"/>
        </a:p>
      </dgm:t>
    </dgm:pt>
    <dgm:pt modelId="{B31E44B3-33FE-4044-85C0-F273E85E0489}">
      <dgm:prSet phldrT="[Text]" custT="1"/>
      <dgm:spPr/>
      <dgm:t>
        <a:bodyPr/>
        <a:lstStyle/>
        <a:p>
          <a:r>
            <a:rPr lang="nb-NO" sz="900" dirty="0"/>
            <a:t>Jahr</a:t>
          </a:r>
        </a:p>
        <a:p>
          <a:r>
            <a:rPr lang="nb-NO" sz="1200" dirty="0"/>
            <a:t>Grunnlag for universitetsstatus</a:t>
          </a:r>
        </a:p>
      </dgm:t>
    </dgm:pt>
    <dgm:pt modelId="{510F2FFA-342F-41BE-89C8-A42E6EE0EF1E}" type="parTrans" cxnId="{EC3B2BAE-3A14-4F4B-8F5C-B9A0C66DCA85}">
      <dgm:prSet/>
      <dgm:spPr/>
      <dgm:t>
        <a:bodyPr/>
        <a:lstStyle/>
        <a:p>
          <a:endParaRPr lang="nb-NO"/>
        </a:p>
      </dgm:t>
    </dgm:pt>
    <dgm:pt modelId="{36F2C292-CA7B-4FDF-A6BD-4601E4619D61}" type="sibTrans" cxnId="{EC3B2BAE-3A14-4F4B-8F5C-B9A0C66DCA85}">
      <dgm:prSet/>
      <dgm:spPr/>
      <dgm:t>
        <a:bodyPr/>
        <a:lstStyle/>
        <a:p>
          <a:endParaRPr lang="nb-NO"/>
        </a:p>
      </dgm:t>
    </dgm:pt>
    <dgm:pt modelId="{789B76BC-D8A1-4EDF-9A2E-F68475FEB5BE}">
      <dgm:prSet phldrT="[Text]" custT="1"/>
      <dgm:spPr/>
      <dgm:t>
        <a:bodyPr/>
        <a:lstStyle/>
        <a:p>
          <a:r>
            <a:rPr lang="nb-NO" sz="900" dirty="0"/>
            <a:t>Lauvdal</a:t>
          </a:r>
        </a:p>
        <a:p>
          <a:r>
            <a:rPr lang="nb-NO" sz="1200" dirty="0"/>
            <a:t>Identitet som universitet</a:t>
          </a:r>
        </a:p>
      </dgm:t>
    </dgm:pt>
    <dgm:pt modelId="{8451CAC5-E954-4D77-8BDA-ED2C6DCA439A}" type="parTrans" cxnId="{638B6D94-4C01-41B2-854E-DE14FB75D018}">
      <dgm:prSet/>
      <dgm:spPr/>
      <dgm:t>
        <a:bodyPr/>
        <a:lstStyle/>
        <a:p>
          <a:endParaRPr lang="nb-NO"/>
        </a:p>
      </dgm:t>
    </dgm:pt>
    <dgm:pt modelId="{95D36FF8-1A15-4E20-A083-F029B3132E11}" type="sibTrans" cxnId="{638B6D94-4C01-41B2-854E-DE14FB75D018}">
      <dgm:prSet/>
      <dgm:spPr/>
      <dgm:t>
        <a:bodyPr/>
        <a:lstStyle/>
        <a:p>
          <a:endParaRPr lang="nb-NO"/>
        </a:p>
      </dgm:t>
    </dgm:pt>
    <dgm:pt modelId="{5A0C5117-16A2-416A-9F07-FCDA4EB0443C}">
      <dgm:prSet phldrT="[Text]" custT="1"/>
      <dgm:spPr/>
      <dgm:t>
        <a:bodyPr/>
        <a:lstStyle/>
        <a:p>
          <a:r>
            <a:rPr lang="nb-NO" sz="900" dirty="0"/>
            <a:t>Reichert</a:t>
          </a:r>
        </a:p>
        <a:p>
          <a:r>
            <a:rPr lang="nb-NO" sz="1200" dirty="0"/>
            <a:t>Universitetet mot omverden</a:t>
          </a:r>
        </a:p>
      </dgm:t>
    </dgm:pt>
    <dgm:pt modelId="{9F2E2014-A9C0-40D3-9F52-BA6A2F32E8E4}" type="parTrans" cxnId="{F52134AD-D4B0-4159-8798-982F4DDB0C75}">
      <dgm:prSet/>
      <dgm:spPr/>
      <dgm:t>
        <a:bodyPr/>
        <a:lstStyle/>
        <a:p>
          <a:endParaRPr lang="nb-NO"/>
        </a:p>
      </dgm:t>
    </dgm:pt>
    <dgm:pt modelId="{062CE4C3-0377-43BC-854E-A62FE59DB5B1}" type="sibTrans" cxnId="{F52134AD-D4B0-4159-8798-982F4DDB0C75}">
      <dgm:prSet/>
      <dgm:spPr/>
      <dgm:t>
        <a:bodyPr/>
        <a:lstStyle/>
        <a:p>
          <a:endParaRPr lang="nb-NO"/>
        </a:p>
      </dgm:t>
    </dgm:pt>
    <dgm:pt modelId="{E489233A-7806-4C72-BFDB-BB0B11977DC9}">
      <dgm:prSet custT="1"/>
      <dgm:spPr/>
      <dgm:t>
        <a:bodyPr/>
        <a:lstStyle/>
        <a:p>
          <a:r>
            <a:rPr lang="nb-NO" sz="900" dirty="0"/>
            <a:t>Whittaker</a:t>
          </a:r>
        </a:p>
        <a:p>
          <a:r>
            <a:rPr lang="nb-NO" sz="1200" dirty="0"/>
            <a:t>UiA 5.0: </a:t>
          </a:r>
          <a:r>
            <a:rPr lang="nb-NO" sz="1200" dirty="0" err="1"/>
            <a:t>Samskapings</a:t>
          </a:r>
          <a:r>
            <a:rPr lang="nb-NO" sz="1200" dirty="0"/>
            <a:t>-universitetet</a:t>
          </a:r>
        </a:p>
      </dgm:t>
    </dgm:pt>
    <dgm:pt modelId="{611B7811-789D-4674-B0B8-61F927225F0A}" type="parTrans" cxnId="{1D12BF84-9E53-4EB7-884B-8BA525C6AAF6}">
      <dgm:prSet/>
      <dgm:spPr/>
      <dgm:t>
        <a:bodyPr/>
        <a:lstStyle/>
        <a:p>
          <a:endParaRPr lang="nb-NO"/>
        </a:p>
      </dgm:t>
    </dgm:pt>
    <dgm:pt modelId="{AC44E23C-9453-4BEC-A1E6-3D28ED2A5C5C}" type="sibTrans" cxnId="{1D12BF84-9E53-4EB7-884B-8BA525C6AAF6}">
      <dgm:prSet/>
      <dgm:spPr/>
      <dgm:t>
        <a:bodyPr/>
        <a:lstStyle/>
        <a:p>
          <a:endParaRPr lang="nb-NO"/>
        </a:p>
      </dgm:t>
    </dgm:pt>
    <dgm:pt modelId="{0C16A7F4-E660-4352-B4DA-C426A7110887}" type="pres">
      <dgm:prSet presAssocID="{B9003C1D-A49B-428D-85CB-F3F3BF60D1D7}" presName="rootnode" presStyleCnt="0">
        <dgm:presLayoutVars>
          <dgm:chMax/>
          <dgm:chPref/>
          <dgm:dir/>
          <dgm:animLvl val="lvl"/>
        </dgm:presLayoutVars>
      </dgm:prSet>
      <dgm:spPr/>
    </dgm:pt>
    <dgm:pt modelId="{CC296D65-277D-4A33-A9D3-1A2437F56724}" type="pres">
      <dgm:prSet presAssocID="{B972FEF0-633C-41A5-B407-5FF57622D303}" presName="composite" presStyleCnt="0"/>
      <dgm:spPr/>
    </dgm:pt>
    <dgm:pt modelId="{9C9251B1-3447-4545-BBB5-B9E98390E7CC}" type="pres">
      <dgm:prSet presAssocID="{B972FEF0-633C-41A5-B407-5FF57622D303}" presName="LShape" presStyleLbl="alignNode1" presStyleIdx="0" presStyleCnt="9"/>
      <dgm:spPr/>
    </dgm:pt>
    <dgm:pt modelId="{8F72ED2E-6097-45EE-B899-DE9F829DACB9}" type="pres">
      <dgm:prSet presAssocID="{B972FEF0-633C-41A5-B407-5FF57622D30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0F0DE25-74EC-4FAA-9C08-41B5D7F57860}" type="pres">
      <dgm:prSet presAssocID="{B972FEF0-633C-41A5-B407-5FF57622D303}" presName="Triangle" presStyleLbl="alignNode1" presStyleIdx="1" presStyleCnt="9"/>
      <dgm:spPr/>
    </dgm:pt>
    <dgm:pt modelId="{BF5C6D3C-1F4F-455E-9FD8-1584737F6E2E}" type="pres">
      <dgm:prSet presAssocID="{27A5BC70-78C7-4625-A103-8AD652F279C8}" presName="sibTrans" presStyleCnt="0"/>
      <dgm:spPr/>
    </dgm:pt>
    <dgm:pt modelId="{7F3E33BE-E390-4880-BF38-B64EA384053A}" type="pres">
      <dgm:prSet presAssocID="{27A5BC70-78C7-4625-A103-8AD652F279C8}" presName="space" presStyleCnt="0"/>
      <dgm:spPr/>
    </dgm:pt>
    <dgm:pt modelId="{4E410110-EA63-4169-A32C-75845FFA7701}" type="pres">
      <dgm:prSet presAssocID="{B31E44B3-33FE-4044-85C0-F273E85E0489}" presName="composite" presStyleCnt="0"/>
      <dgm:spPr/>
    </dgm:pt>
    <dgm:pt modelId="{0BB69F23-81CD-498F-BE8C-3463EC18D570}" type="pres">
      <dgm:prSet presAssocID="{B31E44B3-33FE-4044-85C0-F273E85E0489}" presName="LShape" presStyleLbl="alignNode1" presStyleIdx="2" presStyleCnt="9"/>
      <dgm:spPr/>
    </dgm:pt>
    <dgm:pt modelId="{35BB5252-33F4-4622-95E1-6A509F40D6AA}" type="pres">
      <dgm:prSet presAssocID="{B31E44B3-33FE-4044-85C0-F273E85E0489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C994AA09-53CA-48FD-9D8B-2E25408AB188}" type="pres">
      <dgm:prSet presAssocID="{B31E44B3-33FE-4044-85C0-F273E85E0489}" presName="Triangle" presStyleLbl="alignNode1" presStyleIdx="3" presStyleCnt="9"/>
      <dgm:spPr/>
    </dgm:pt>
    <dgm:pt modelId="{FB7F7604-2461-4ECB-A9A2-AFAD12502CCD}" type="pres">
      <dgm:prSet presAssocID="{36F2C292-CA7B-4FDF-A6BD-4601E4619D61}" presName="sibTrans" presStyleCnt="0"/>
      <dgm:spPr/>
    </dgm:pt>
    <dgm:pt modelId="{E30E5797-26FA-4C1B-BFE6-4F47F9781CAD}" type="pres">
      <dgm:prSet presAssocID="{36F2C292-CA7B-4FDF-A6BD-4601E4619D61}" presName="space" presStyleCnt="0"/>
      <dgm:spPr/>
    </dgm:pt>
    <dgm:pt modelId="{15DAE65F-6C7D-42AB-87C3-3CBA3F73FA6F}" type="pres">
      <dgm:prSet presAssocID="{789B76BC-D8A1-4EDF-9A2E-F68475FEB5BE}" presName="composite" presStyleCnt="0"/>
      <dgm:spPr/>
    </dgm:pt>
    <dgm:pt modelId="{3A519D00-24ED-4DF5-BFBB-FD1449734BB4}" type="pres">
      <dgm:prSet presAssocID="{789B76BC-D8A1-4EDF-9A2E-F68475FEB5BE}" presName="LShape" presStyleLbl="alignNode1" presStyleIdx="4" presStyleCnt="9"/>
      <dgm:spPr/>
    </dgm:pt>
    <dgm:pt modelId="{6FDEA6AF-1FE3-4C4D-B5C8-DB78A24214E8}" type="pres">
      <dgm:prSet presAssocID="{789B76BC-D8A1-4EDF-9A2E-F68475FEB5BE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FA34787-C6B5-4580-9DD8-4E6F4FE5285A}" type="pres">
      <dgm:prSet presAssocID="{789B76BC-D8A1-4EDF-9A2E-F68475FEB5BE}" presName="Triangle" presStyleLbl="alignNode1" presStyleIdx="5" presStyleCnt="9"/>
      <dgm:spPr/>
    </dgm:pt>
    <dgm:pt modelId="{366D69AA-174D-467B-A142-2F68289E1402}" type="pres">
      <dgm:prSet presAssocID="{95D36FF8-1A15-4E20-A083-F029B3132E11}" presName="sibTrans" presStyleCnt="0"/>
      <dgm:spPr/>
    </dgm:pt>
    <dgm:pt modelId="{DC6B332F-12A8-4D51-84F8-0EC6F0DD1F03}" type="pres">
      <dgm:prSet presAssocID="{95D36FF8-1A15-4E20-A083-F029B3132E11}" presName="space" presStyleCnt="0"/>
      <dgm:spPr/>
    </dgm:pt>
    <dgm:pt modelId="{993A8B8D-7286-4CAD-9F7F-8BCEC9B19476}" type="pres">
      <dgm:prSet presAssocID="{5A0C5117-16A2-416A-9F07-FCDA4EB0443C}" presName="composite" presStyleCnt="0"/>
      <dgm:spPr/>
    </dgm:pt>
    <dgm:pt modelId="{C433E793-F104-4CBA-BECF-6E82ADEF9139}" type="pres">
      <dgm:prSet presAssocID="{5A0C5117-16A2-416A-9F07-FCDA4EB0443C}" presName="LShape" presStyleLbl="alignNode1" presStyleIdx="6" presStyleCnt="9"/>
      <dgm:spPr/>
    </dgm:pt>
    <dgm:pt modelId="{F3A54A22-D9B5-47DA-B8D3-245D9C11B912}" type="pres">
      <dgm:prSet presAssocID="{5A0C5117-16A2-416A-9F07-FCDA4EB0443C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12ED1AE-D2A1-464D-ACE9-4FF0CFA70FD4}" type="pres">
      <dgm:prSet presAssocID="{5A0C5117-16A2-416A-9F07-FCDA4EB0443C}" presName="Triangle" presStyleLbl="alignNode1" presStyleIdx="7" presStyleCnt="9"/>
      <dgm:spPr/>
    </dgm:pt>
    <dgm:pt modelId="{C1E3FAC9-9631-4D11-B83B-66C5E5E3018F}" type="pres">
      <dgm:prSet presAssocID="{062CE4C3-0377-43BC-854E-A62FE59DB5B1}" presName="sibTrans" presStyleCnt="0"/>
      <dgm:spPr/>
    </dgm:pt>
    <dgm:pt modelId="{27A26FFA-DE34-4C5E-8055-9565B67A34F1}" type="pres">
      <dgm:prSet presAssocID="{062CE4C3-0377-43BC-854E-A62FE59DB5B1}" presName="space" presStyleCnt="0"/>
      <dgm:spPr/>
    </dgm:pt>
    <dgm:pt modelId="{AA18F842-CF8B-44F8-986C-BD563F2F75E2}" type="pres">
      <dgm:prSet presAssocID="{E489233A-7806-4C72-BFDB-BB0B11977DC9}" presName="composite" presStyleCnt="0"/>
      <dgm:spPr/>
    </dgm:pt>
    <dgm:pt modelId="{CFC72AD2-857F-4DDC-96B6-257176DC27FC}" type="pres">
      <dgm:prSet presAssocID="{E489233A-7806-4C72-BFDB-BB0B11977DC9}" presName="LShape" presStyleLbl="alignNode1" presStyleIdx="8" presStyleCnt="9"/>
      <dgm:spPr/>
    </dgm:pt>
    <dgm:pt modelId="{831E75C1-016F-454C-8936-8BC0AD0E89A0}" type="pres">
      <dgm:prSet presAssocID="{E489233A-7806-4C72-BFDB-BB0B11977DC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7820920-15EA-4030-8D97-BCF0C9833D91}" type="presOf" srcId="{E489233A-7806-4C72-BFDB-BB0B11977DC9}" destId="{831E75C1-016F-454C-8936-8BC0AD0E89A0}" srcOrd="0" destOrd="0" presId="urn:microsoft.com/office/officeart/2009/3/layout/StepUpProcess"/>
    <dgm:cxn modelId="{33CF3C29-8151-45D6-B542-67393247C7DF}" type="presOf" srcId="{B31E44B3-33FE-4044-85C0-F273E85E0489}" destId="{35BB5252-33F4-4622-95E1-6A509F40D6AA}" srcOrd="0" destOrd="0" presId="urn:microsoft.com/office/officeart/2009/3/layout/StepUpProcess"/>
    <dgm:cxn modelId="{BE2A073F-CAA5-48D2-9F27-41F4597C27FB}" type="presOf" srcId="{5A0C5117-16A2-416A-9F07-FCDA4EB0443C}" destId="{F3A54A22-D9B5-47DA-B8D3-245D9C11B912}" srcOrd="0" destOrd="0" presId="urn:microsoft.com/office/officeart/2009/3/layout/StepUpProcess"/>
    <dgm:cxn modelId="{7B262C4B-E864-4256-AC39-90E19BA39F85}" srcId="{B9003C1D-A49B-428D-85CB-F3F3BF60D1D7}" destId="{B972FEF0-633C-41A5-B407-5FF57622D303}" srcOrd="0" destOrd="0" parTransId="{603DDF69-C6CE-4044-9CAC-20C6212BFF8B}" sibTransId="{27A5BC70-78C7-4625-A103-8AD652F279C8}"/>
    <dgm:cxn modelId="{57C7207F-9A46-42A1-A122-2D7A3BC16D8E}" type="presOf" srcId="{789B76BC-D8A1-4EDF-9A2E-F68475FEB5BE}" destId="{6FDEA6AF-1FE3-4C4D-B5C8-DB78A24214E8}" srcOrd="0" destOrd="0" presId="urn:microsoft.com/office/officeart/2009/3/layout/StepUpProcess"/>
    <dgm:cxn modelId="{1D12BF84-9E53-4EB7-884B-8BA525C6AAF6}" srcId="{B9003C1D-A49B-428D-85CB-F3F3BF60D1D7}" destId="{E489233A-7806-4C72-BFDB-BB0B11977DC9}" srcOrd="4" destOrd="0" parTransId="{611B7811-789D-4674-B0B8-61F927225F0A}" sibTransId="{AC44E23C-9453-4BEC-A1E6-3D28ED2A5C5C}"/>
    <dgm:cxn modelId="{638B6D94-4C01-41B2-854E-DE14FB75D018}" srcId="{B9003C1D-A49B-428D-85CB-F3F3BF60D1D7}" destId="{789B76BC-D8A1-4EDF-9A2E-F68475FEB5BE}" srcOrd="2" destOrd="0" parTransId="{8451CAC5-E954-4D77-8BDA-ED2C6DCA439A}" sibTransId="{95D36FF8-1A15-4E20-A083-F029B3132E11}"/>
    <dgm:cxn modelId="{81F9A994-CF4E-417C-B6C1-6E736F2C802F}" type="presOf" srcId="{B9003C1D-A49B-428D-85CB-F3F3BF60D1D7}" destId="{0C16A7F4-E660-4352-B4DA-C426A7110887}" srcOrd="0" destOrd="0" presId="urn:microsoft.com/office/officeart/2009/3/layout/StepUpProcess"/>
    <dgm:cxn modelId="{5F49F9AB-3333-41E9-8A3A-02EDB2F3CBEC}" type="presOf" srcId="{B972FEF0-633C-41A5-B407-5FF57622D303}" destId="{8F72ED2E-6097-45EE-B899-DE9F829DACB9}" srcOrd="0" destOrd="0" presId="urn:microsoft.com/office/officeart/2009/3/layout/StepUpProcess"/>
    <dgm:cxn modelId="{F52134AD-D4B0-4159-8798-982F4DDB0C75}" srcId="{B9003C1D-A49B-428D-85CB-F3F3BF60D1D7}" destId="{5A0C5117-16A2-416A-9F07-FCDA4EB0443C}" srcOrd="3" destOrd="0" parTransId="{9F2E2014-A9C0-40D3-9F52-BA6A2F32E8E4}" sibTransId="{062CE4C3-0377-43BC-854E-A62FE59DB5B1}"/>
    <dgm:cxn modelId="{EC3B2BAE-3A14-4F4B-8F5C-B9A0C66DCA85}" srcId="{B9003C1D-A49B-428D-85CB-F3F3BF60D1D7}" destId="{B31E44B3-33FE-4044-85C0-F273E85E0489}" srcOrd="1" destOrd="0" parTransId="{510F2FFA-342F-41BE-89C8-A42E6EE0EF1E}" sibTransId="{36F2C292-CA7B-4FDF-A6BD-4601E4619D61}"/>
    <dgm:cxn modelId="{5AE2875A-E9A7-4191-BE02-8B7AD990DB3D}" type="presParOf" srcId="{0C16A7F4-E660-4352-B4DA-C426A7110887}" destId="{CC296D65-277D-4A33-A9D3-1A2437F56724}" srcOrd="0" destOrd="0" presId="urn:microsoft.com/office/officeart/2009/3/layout/StepUpProcess"/>
    <dgm:cxn modelId="{63DC126C-15C3-4260-AF0C-E24578D7A79D}" type="presParOf" srcId="{CC296D65-277D-4A33-A9D3-1A2437F56724}" destId="{9C9251B1-3447-4545-BBB5-B9E98390E7CC}" srcOrd="0" destOrd="0" presId="urn:microsoft.com/office/officeart/2009/3/layout/StepUpProcess"/>
    <dgm:cxn modelId="{0E393F82-644F-47E6-A7C9-25584053C618}" type="presParOf" srcId="{CC296D65-277D-4A33-A9D3-1A2437F56724}" destId="{8F72ED2E-6097-45EE-B899-DE9F829DACB9}" srcOrd="1" destOrd="0" presId="urn:microsoft.com/office/officeart/2009/3/layout/StepUpProcess"/>
    <dgm:cxn modelId="{AA4BF5BF-AD7A-4087-A060-EAE3E555E518}" type="presParOf" srcId="{CC296D65-277D-4A33-A9D3-1A2437F56724}" destId="{50F0DE25-74EC-4FAA-9C08-41B5D7F57860}" srcOrd="2" destOrd="0" presId="urn:microsoft.com/office/officeart/2009/3/layout/StepUpProcess"/>
    <dgm:cxn modelId="{0F0D77B9-6A74-4552-8EB0-BAB68D12CCEB}" type="presParOf" srcId="{0C16A7F4-E660-4352-B4DA-C426A7110887}" destId="{BF5C6D3C-1F4F-455E-9FD8-1584737F6E2E}" srcOrd="1" destOrd="0" presId="urn:microsoft.com/office/officeart/2009/3/layout/StepUpProcess"/>
    <dgm:cxn modelId="{E102AA74-B8BD-4888-B372-66DA1EE064BC}" type="presParOf" srcId="{BF5C6D3C-1F4F-455E-9FD8-1584737F6E2E}" destId="{7F3E33BE-E390-4880-BF38-B64EA384053A}" srcOrd="0" destOrd="0" presId="urn:microsoft.com/office/officeart/2009/3/layout/StepUpProcess"/>
    <dgm:cxn modelId="{87837322-1F93-486F-845C-6898DB25DA81}" type="presParOf" srcId="{0C16A7F4-E660-4352-B4DA-C426A7110887}" destId="{4E410110-EA63-4169-A32C-75845FFA7701}" srcOrd="2" destOrd="0" presId="urn:microsoft.com/office/officeart/2009/3/layout/StepUpProcess"/>
    <dgm:cxn modelId="{A0CA151D-73AC-4A9C-A660-946DDF03BB2F}" type="presParOf" srcId="{4E410110-EA63-4169-A32C-75845FFA7701}" destId="{0BB69F23-81CD-498F-BE8C-3463EC18D570}" srcOrd="0" destOrd="0" presId="urn:microsoft.com/office/officeart/2009/3/layout/StepUpProcess"/>
    <dgm:cxn modelId="{52440E58-A5D8-4647-AA29-BA4CAE53FCA5}" type="presParOf" srcId="{4E410110-EA63-4169-A32C-75845FFA7701}" destId="{35BB5252-33F4-4622-95E1-6A509F40D6AA}" srcOrd="1" destOrd="0" presId="urn:microsoft.com/office/officeart/2009/3/layout/StepUpProcess"/>
    <dgm:cxn modelId="{E48DBCA1-D067-48CA-A92D-5E550BC53A61}" type="presParOf" srcId="{4E410110-EA63-4169-A32C-75845FFA7701}" destId="{C994AA09-53CA-48FD-9D8B-2E25408AB188}" srcOrd="2" destOrd="0" presId="urn:microsoft.com/office/officeart/2009/3/layout/StepUpProcess"/>
    <dgm:cxn modelId="{4CC2D3BE-31B6-41DA-B224-D40E65B8F496}" type="presParOf" srcId="{0C16A7F4-E660-4352-B4DA-C426A7110887}" destId="{FB7F7604-2461-4ECB-A9A2-AFAD12502CCD}" srcOrd="3" destOrd="0" presId="urn:microsoft.com/office/officeart/2009/3/layout/StepUpProcess"/>
    <dgm:cxn modelId="{17D3E992-7414-48CD-B9C4-1D4DAEE68140}" type="presParOf" srcId="{FB7F7604-2461-4ECB-A9A2-AFAD12502CCD}" destId="{E30E5797-26FA-4C1B-BFE6-4F47F9781CAD}" srcOrd="0" destOrd="0" presId="urn:microsoft.com/office/officeart/2009/3/layout/StepUpProcess"/>
    <dgm:cxn modelId="{B6455E59-B92F-461B-8EF5-803025EA04EA}" type="presParOf" srcId="{0C16A7F4-E660-4352-B4DA-C426A7110887}" destId="{15DAE65F-6C7D-42AB-87C3-3CBA3F73FA6F}" srcOrd="4" destOrd="0" presId="urn:microsoft.com/office/officeart/2009/3/layout/StepUpProcess"/>
    <dgm:cxn modelId="{0A88D1F4-84D2-47DF-9398-C3FA473519AA}" type="presParOf" srcId="{15DAE65F-6C7D-42AB-87C3-3CBA3F73FA6F}" destId="{3A519D00-24ED-4DF5-BFBB-FD1449734BB4}" srcOrd="0" destOrd="0" presId="urn:microsoft.com/office/officeart/2009/3/layout/StepUpProcess"/>
    <dgm:cxn modelId="{7A678B9C-7D2E-4B90-8BAA-E1D0F54A5422}" type="presParOf" srcId="{15DAE65F-6C7D-42AB-87C3-3CBA3F73FA6F}" destId="{6FDEA6AF-1FE3-4C4D-B5C8-DB78A24214E8}" srcOrd="1" destOrd="0" presId="urn:microsoft.com/office/officeart/2009/3/layout/StepUpProcess"/>
    <dgm:cxn modelId="{E32F383B-805C-4737-8758-67BC78FB40E5}" type="presParOf" srcId="{15DAE65F-6C7D-42AB-87C3-3CBA3F73FA6F}" destId="{7FA34787-C6B5-4580-9DD8-4E6F4FE5285A}" srcOrd="2" destOrd="0" presId="urn:microsoft.com/office/officeart/2009/3/layout/StepUpProcess"/>
    <dgm:cxn modelId="{31279312-7C63-4452-8CBF-EF5190AA983A}" type="presParOf" srcId="{0C16A7F4-E660-4352-B4DA-C426A7110887}" destId="{366D69AA-174D-467B-A142-2F68289E1402}" srcOrd="5" destOrd="0" presId="urn:microsoft.com/office/officeart/2009/3/layout/StepUpProcess"/>
    <dgm:cxn modelId="{B8079433-DE94-455C-8915-0558E9067075}" type="presParOf" srcId="{366D69AA-174D-467B-A142-2F68289E1402}" destId="{DC6B332F-12A8-4D51-84F8-0EC6F0DD1F03}" srcOrd="0" destOrd="0" presId="urn:microsoft.com/office/officeart/2009/3/layout/StepUpProcess"/>
    <dgm:cxn modelId="{0BA25501-9402-45BE-B427-1913473B589A}" type="presParOf" srcId="{0C16A7F4-E660-4352-B4DA-C426A7110887}" destId="{993A8B8D-7286-4CAD-9F7F-8BCEC9B19476}" srcOrd="6" destOrd="0" presId="urn:microsoft.com/office/officeart/2009/3/layout/StepUpProcess"/>
    <dgm:cxn modelId="{A82308E5-97BD-45F4-9091-C18B9229FCCD}" type="presParOf" srcId="{993A8B8D-7286-4CAD-9F7F-8BCEC9B19476}" destId="{C433E793-F104-4CBA-BECF-6E82ADEF9139}" srcOrd="0" destOrd="0" presId="urn:microsoft.com/office/officeart/2009/3/layout/StepUpProcess"/>
    <dgm:cxn modelId="{79B9F64E-D372-4A86-B2B6-73D0E0F476DE}" type="presParOf" srcId="{993A8B8D-7286-4CAD-9F7F-8BCEC9B19476}" destId="{F3A54A22-D9B5-47DA-B8D3-245D9C11B912}" srcOrd="1" destOrd="0" presId="urn:microsoft.com/office/officeart/2009/3/layout/StepUpProcess"/>
    <dgm:cxn modelId="{5E63144A-6A8E-4640-AE88-AF3C4BBF9D78}" type="presParOf" srcId="{993A8B8D-7286-4CAD-9F7F-8BCEC9B19476}" destId="{012ED1AE-D2A1-464D-ACE9-4FF0CFA70FD4}" srcOrd="2" destOrd="0" presId="urn:microsoft.com/office/officeart/2009/3/layout/StepUpProcess"/>
    <dgm:cxn modelId="{16B6EC79-8950-43A4-B056-F82673FED249}" type="presParOf" srcId="{0C16A7F4-E660-4352-B4DA-C426A7110887}" destId="{C1E3FAC9-9631-4D11-B83B-66C5E5E3018F}" srcOrd="7" destOrd="0" presId="urn:microsoft.com/office/officeart/2009/3/layout/StepUpProcess"/>
    <dgm:cxn modelId="{56D9E4A5-D445-4292-B27C-24DF66B91704}" type="presParOf" srcId="{C1E3FAC9-9631-4D11-B83B-66C5E5E3018F}" destId="{27A26FFA-DE34-4C5E-8055-9565B67A34F1}" srcOrd="0" destOrd="0" presId="urn:microsoft.com/office/officeart/2009/3/layout/StepUpProcess"/>
    <dgm:cxn modelId="{0FE7C2DC-7B05-4CB0-9DC5-18717CD8841C}" type="presParOf" srcId="{0C16A7F4-E660-4352-B4DA-C426A7110887}" destId="{AA18F842-CF8B-44F8-986C-BD563F2F75E2}" srcOrd="8" destOrd="0" presId="urn:microsoft.com/office/officeart/2009/3/layout/StepUpProcess"/>
    <dgm:cxn modelId="{B6463A80-C854-491B-BB2C-5A9917C49ACB}" type="presParOf" srcId="{AA18F842-CF8B-44F8-986C-BD563F2F75E2}" destId="{CFC72AD2-857F-4DDC-96B6-257176DC27FC}" srcOrd="0" destOrd="0" presId="urn:microsoft.com/office/officeart/2009/3/layout/StepUpProcess"/>
    <dgm:cxn modelId="{5D8DD375-F959-44A5-B72B-24771C3E70A0}" type="presParOf" srcId="{AA18F842-CF8B-44F8-986C-BD563F2F75E2}" destId="{831E75C1-016F-454C-8936-8BC0AD0E89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5750480-8377-FA4B-B1CA-3623967422F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6E1F89-C3A9-E749-8ACE-6CE4E64DC37E}">
      <dgm:prSet phldrT="[Tekst]" custT="1"/>
      <dgm:spPr>
        <a:solidFill>
          <a:schemeClr val="bg2"/>
        </a:solidFill>
      </dgm:spPr>
      <dgm:t>
        <a:bodyPr/>
        <a:lstStyle/>
        <a:p>
          <a:r>
            <a:rPr lang="nb-NO" sz="1700" b="0" i="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5A2ED15E-27FF-3347-9FB8-D9FCD9196BBE}" type="par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7F89B88A-6562-CD47-9CF6-F6166A34CB39}" type="sib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56B6475-0F6C-9540-83E6-EC817B00D12F}">
      <dgm:prSet phldrT="[Tekst]" custT="1"/>
      <dgm:spPr>
        <a:solidFill>
          <a:schemeClr val="bg2"/>
        </a:solidFill>
      </dgm:spPr>
      <dgm:t>
        <a:bodyPr/>
        <a:lstStyle/>
        <a:p>
          <a:r>
            <a:rPr kumimoji="0" lang="nb-NO" sz="17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395F2089-AF2E-D74A-8A67-EE0FE1F5C514}" type="par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52B6FC89-2706-9049-A209-2F1C676274BE}" type="sib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158EF1D0-CF87-6947-9086-385E9909BB31}">
      <dgm:prSet phldrT="[Tekst]" custT="1"/>
      <dgm:spPr>
        <a:noFill/>
        <a:ln>
          <a:noFill/>
        </a:ln>
      </dgm:spPr>
      <dgm:t>
        <a:bodyPr/>
        <a:lstStyle/>
        <a:p>
          <a:r>
            <a:rPr kumimoji="0" lang="nb-NO" sz="1700" b="1" i="0" u="none" strike="noStrike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1">
            <a:solidFill>
              <a:srgbClr val="D2002B"/>
            </a:solidFill>
            <a:latin typeface="Helvetica" pitchFamily="2" charset="0"/>
          </a:endParaRPr>
        </a:p>
      </dgm:t>
    </dgm:pt>
    <dgm:pt modelId="{56650B1F-4769-724A-A325-9E661C025DCE}" type="par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4FC2F73F-EEED-944B-B116-7B54D456E865}" type="sib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26B18F8-2A49-4045-AC2A-0C67A2BE2A75}" type="pres">
      <dgm:prSet presAssocID="{95750480-8377-FA4B-B1CA-3623967422FC}" presName="diagram" presStyleCnt="0">
        <dgm:presLayoutVars>
          <dgm:dir/>
          <dgm:resizeHandles val="exact"/>
        </dgm:presLayoutVars>
      </dgm:prSet>
      <dgm:spPr/>
    </dgm:pt>
    <dgm:pt modelId="{3C2453F4-D4C9-254C-A813-B946EC1E266D}" type="pres">
      <dgm:prSet presAssocID="{B96E1F89-C3A9-E749-8ACE-6CE4E64DC37E}" presName="node" presStyleLbl="node1" presStyleIdx="0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54489FB-EE2E-544C-A73D-0EF015615A33}" type="pres">
      <dgm:prSet presAssocID="{7F89B88A-6562-CD47-9CF6-F6166A34CB39}" presName="sibTrans" presStyleCnt="0"/>
      <dgm:spPr/>
    </dgm:pt>
    <dgm:pt modelId="{663BE66F-6F93-DF4E-A191-8CC5DFD1B5DC}" type="pres">
      <dgm:prSet presAssocID="{656B6475-0F6C-9540-83E6-EC817B00D12F}" presName="node" presStyleLbl="node1" presStyleIdx="1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BFA8E3A-2E7C-C749-8365-049CD02219DD}" type="pres">
      <dgm:prSet presAssocID="{52B6FC89-2706-9049-A209-2F1C676274BE}" presName="sibTrans" presStyleCnt="0"/>
      <dgm:spPr/>
    </dgm:pt>
    <dgm:pt modelId="{35287326-8475-A049-BB55-2F27C7839398}" type="pres">
      <dgm:prSet presAssocID="{158EF1D0-CF87-6947-9086-385E9909BB31}" presName="node" presStyleLbl="node1" presStyleIdx="2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EC3A4E08-D384-BB44-9CAA-01624EF1F0A9}" type="presOf" srcId="{158EF1D0-CF87-6947-9086-385E9909BB31}" destId="{35287326-8475-A049-BB55-2F27C7839398}" srcOrd="0" destOrd="0" presId="urn:microsoft.com/office/officeart/2005/8/layout/default"/>
    <dgm:cxn modelId="{5AA57220-3AD0-6E4D-BE05-585EF5A5A85E}" type="presOf" srcId="{656B6475-0F6C-9540-83E6-EC817B00D12F}" destId="{663BE66F-6F93-DF4E-A191-8CC5DFD1B5DC}" srcOrd="0" destOrd="0" presId="urn:microsoft.com/office/officeart/2005/8/layout/default"/>
    <dgm:cxn modelId="{0FD6C47A-3BBC-2F47-A8BB-987967B81EB4}" srcId="{95750480-8377-FA4B-B1CA-3623967422FC}" destId="{B96E1F89-C3A9-E749-8ACE-6CE4E64DC37E}" srcOrd="0" destOrd="0" parTransId="{5A2ED15E-27FF-3347-9FB8-D9FCD9196BBE}" sibTransId="{7F89B88A-6562-CD47-9CF6-F6166A34CB39}"/>
    <dgm:cxn modelId="{54CF4983-487F-7843-8FC7-15E305848CA4}" type="presOf" srcId="{95750480-8377-FA4B-B1CA-3623967422FC}" destId="{626B18F8-2A49-4045-AC2A-0C67A2BE2A75}" srcOrd="0" destOrd="0" presId="urn:microsoft.com/office/officeart/2005/8/layout/default"/>
    <dgm:cxn modelId="{FB860B8A-0B55-CA46-A42D-37D5E7E8AC78}" type="presOf" srcId="{B96E1F89-C3A9-E749-8ACE-6CE4E64DC37E}" destId="{3C2453F4-D4C9-254C-A813-B946EC1E266D}" srcOrd="0" destOrd="0" presId="urn:microsoft.com/office/officeart/2005/8/layout/default"/>
    <dgm:cxn modelId="{0428DE9D-A53C-9741-BFF1-5C2F4D224547}" srcId="{95750480-8377-FA4B-B1CA-3623967422FC}" destId="{158EF1D0-CF87-6947-9086-385E9909BB31}" srcOrd="2" destOrd="0" parTransId="{56650B1F-4769-724A-A325-9E661C025DCE}" sibTransId="{4FC2F73F-EEED-944B-B116-7B54D456E865}"/>
    <dgm:cxn modelId="{4E2FE6B0-BC38-ED40-8614-D6A704CCEDC9}" srcId="{95750480-8377-FA4B-B1CA-3623967422FC}" destId="{656B6475-0F6C-9540-83E6-EC817B00D12F}" srcOrd="1" destOrd="0" parTransId="{395F2089-AF2E-D74A-8A67-EE0FE1F5C514}" sibTransId="{52B6FC89-2706-9049-A209-2F1C676274BE}"/>
    <dgm:cxn modelId="{B66380B8-C7D4-F54C-BB87-6123571DA3FF}" type="presParOf" srcId="{626B18F8-2A49-4045-AC2A-0C67A2BE2A75}" destId="{3C2453F4-D4C9-254C-A813-B946EC1E266D}" srcOrd="0" destOrd="0" presId="urn:microsoft.com/office/officeart/2005/8/layout/default"/>
    <dgm:cxn modelId="{68B21A7A-E43F-5A41-B257-2D5DF1046C61}" type="presParOf" srcId="{626B18F8-2A49-4045-AC2A-0C67A2BE2A75}" destId="{054489FB-EE2E-544C-A73D-0EF015615A33}" srcOrd="1" destOrd="0" presId="urn:microsoft.com/office/officeart/2005/8/layout/default"/>
    <dgm:cxn modelId="{40851C48-9435-254B-BDEB-99DF81A12B49}" type="presParOf" srcId="{626B18F8-2A49-4045-AC2A-0C67A2BE2A75}" destId="{663BE66F-6F93-DF4E-A191-8CC5DFD1B5DC}" srcOrd="2" destOrd="0" presId="urn:microsoft.com/office/officeart/2005/8/layout/default"/>
    <dgm:cxn modelId="{AE2160F8-EE55-184E-BFE9-F014D35F9920}" type="presParOf" srcId="{626B18F8-2A49-4045-AC2A-0C67A2BE2A75}" destId="{0BFA8E3A-2E7C-C749-8365-049CD02219DD}" srcOrd="3" destOrd="0" presId="urn:microsoft.com/office/officeart/2005/8/layout/default"/>
    <dgm:cxn modelId="{5244B432-BF52-344A-B77F-C81118FF77A4}" type="presParOf" srcId="{626B18F8-2A49-4045-AC2A-0C67A2BE2A75}" destId="{35287326-8475-A049-BB55-2F27C78393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750480-8377-FA4B-B1CA-3623967422F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6E1F89-C3A9-E749-8ACE-6CE4E64DC37E}">
      <dgm:prSet phldrT="[Tekst]" custT="1"/>
      <dgm:spPr>
        <a:solidFill>
          <a:schemeClr val="bg2"/>
        </a:solidFill>
      </dgm:spPr>
      <dgm:t>
        <a:bodyPr/>
        <a:lstStyle/>
        <a:p>
          <a:r>
            <a:rPr lang="nb-NO" sz="1700" b="0" i="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5A2ED15E-27FF-3347-9FB8-D9FCD9196BBE}" type="par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7F89B88A-6562-CD47-9CF6-F6166A34CB39}" type="sib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56B6475-0F6C-9540-83E6-EC817B00D12F}">
      <dgm:prSet phldrT="[Tekst]" custT="1"/>
      <dgm:spPr>
        <a:solidFill>
          <a:schemeClr val="bg2"/>
        </a:solidFill>
      </dgm:spPr>
      <dgm:t>
        <a:bodyPr/>
        <a:lstStyle/>
        <a:p>
          <a:r>
            <a:rPr kumimoji="0" lang="nb-NO" sz="17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395F2089-AF2E-D74A-8A67-EE0FE1F5C514}" type="par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52B6FC89-2706-9049-A209-2F1C676274BE}" type="sib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158EF1D0-CF87-6947-9086-385E9909BB31}">
      <dgm:prSet phldrT="[Tekst]" custT="1"/>
      <dgm:spPr>
        <a:noFill/>
        <a:ln>
          <a:noFill/>
        </a:ln>
      </dgm:spPr>
      <dgm:t>
        <a:bodyPr/>
        <a:lstStyle/>
        <a:p>
          <a:r>
            <a:rPr kumimoji="0" lang="nb-NO" sz="1700" b="1" i="0" u="none" strike="noStrike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1">
            <a:solidFill>
              <a:srgbClr val="D2002B"/>
            </a:solidFill>
            <a:latin typeface="Helvetica" pitchFamily="2" charset="0"/>
          </a:endParaRPr>
        </a:p>
      </dgm:t>
    </dgm:pt>
    <dgm:pt modelId="{56650B1F-4769-724A-A325-9E661C025DCE}" type="par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4FC2F73F-EEED-944B-B116-7B54D456E865}" type="sib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26B18F8-2A49-4045-AC2A-0C67A2BE2A75}" type="pres">
      <dgm:prSet presAssocID="{95750480-8377-FA4B-B1CA-3623967422FC}" presName="diagram" presStyleCnt="0">
        <dgm:presLayoutVars>
          <dgm:dir/>
          <dgm:resizeHandles val="exact"/>
        </dgm:presLayoutVars>
      </dgm:prSet>
      <dgm:spPr/>
    </dgm:pt>
    <dgm:pt modelId="{3C2453F4-D4C9-254C-A813-B946EC1E266D}" type="pres">
      <dgm:prSet presAssocID="{B96E1F89-C3A9-E749-8ACE-6CE4E64DC37E}" presName="node" presStyleLbl="node1" presStyleIdx="0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54489FB-EE2E-544C-A73D-0EF015615A33}" type="pres">
      <dgm:prSet presAssocID="{7F89B88A-6562-CD47-9CF6-F6166A34CB39}" presName="sibTrans" presStyleCnt="0"/>
      <dgm:spPr/>
    </dgm:pt>
    <dgm:pt modelId="{663BE66F-6F93-DF4E-A191-8CC5DFD1B5DC}" type="pres">
      <dgm:prSet presAssocID="{656B6475-0F6C-9540-83E6-EC817B00D12F}" presName="node" presStyleLbl="node1" presStyleIdx="1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BFA8E3A-2E7C-C749-8365-049CD02219DD}" type="pres">
      <dgm:prSet presAssocID="{52B6FC89-2706-9049-A209-2F1C676274BE}" presName="sibTrans" presStyleCnt="0"/>
      <dgm:spPr/>
    </dgm:pt>
    <dgm:pt modelId="{35287326-8475-A049-BB55-2F27C7839398}" type="pres">
      <dgm:prSet presAssocID="{158EF1D0-CF87-6947-9086-385E9909BB31}" presName="node" presStyleLbl="node1" presStyleIdx="2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EC3A4E08-D384-BB44-9CAA-01624EF1F0A9}" type="presOf" srcId="{158EF1D0-CF87-6947-9086-385E9909BB31}" destId="{35287326-8475-A049-BB55-2F27C7839398}" srcOrd="0" destOrd="0" presId="urn:microsoft.com/office/officeart/2005/8/layout/default"/>
    <dgm:cxn modelId="{5AA57220-3AD0-6E4D-BE05-585EF5A5A85E}" type="presOf" srcId="{656B6475-0F6C-9540-83E6-EC817B00D12F}" destId="{663BE66F-6F93-DF4E-A191-8CC5DFD1B5DC}" srcOrd="0" destOrd="0" presId="urn:microsoft.com/office/officeart/2005/8/layout/default"/>
    <dgm:cxn modelId="{0FD6C47A-3BBC-2F47-A8BB-987967B81EB4}" srcId="{95750480-8377-FA4B-B1CA-3623967422FC}" destId="{B96E1F89-C3A9-E749-8ACE-6CE4E64DC37E}" srcOrd="0" destOrd="0" parTransId="{5A2ED15E-27FF-3347-9FB8-D9FCD9196BBE}" sibTransId="{7F89B88A-6562-CD47-9CF6-F6166A34CB39}"/>
    <dgm:cxn modelId="{54CF4983-487F-7843-8FC7-15E305848CA4}" type="presOf" srcId="{95750480-8377-FA4B-B1CA-3623967422FC}" destId="{626B18F8-2A49-4045-AC2A-0C67A2BE2A75}" srcOrd="0" destOrd="0" presId="urn:microsoft.com/office/officeart/2005/8/layout/default"/>
    <dgm:cxn modelId="{FB860B8A-0B55-CA46-A42D-37D5E7E8AC78}" type="presOf" srcId="{B96E1F89-C3A9-E749-8ACE-6CE4E64DC37E}" destId="{3C2453F4-D4C9-254C-A813-B946EC1E266D}" srcOrd="0" destOrd="0" presId="urn:microsoft.com/office/officeart/2005/8/layout/default"/>
    <dgm:cxn modelId="{0428DE9D-A53C-9741-BFF1-5C2F4D224547}" srcId="{95750480-8377-FA4B-B1CA-3623967422FC}" destId="{158EF1D0-CF87-6947-9086-385E9909BB31}" srcOrd="2" destOrd="0" parTransId="{56650B1F-4769-724A-A325-9E661C025DCE}" sibTransId="{4FC2F73F-EEED-944B-B116-7B54D456E865}"/>
    <dgm:cxn modelId="{4E2FE6B0-BC38-ED40-8614-D6A704CCEDC9}" srcId="{95750480-8377-FA4B-B1CA-3623967422FC}" destId="{656B6475-0F6C-9540-83E6-EC817B00D12F}" srcOrd="1" destOrd="0" parTransId="{395F2089-AF2E-D74A-8A67-EE0FE1F5C514}" sibTransId="{52B6FC89-2706-9049-A209-2F1C676274BE}"/>
    <dgm:cxn modelId="{B66380B8-C7D4-F54C-BB87-6123571DA3FF}" type="presParOf" srcId="{626B18F8-2A49-4045-AC2A-0C67A2BE2A75}" destId="{3C2453F4-D4C9-254C-A813-B946EC1E266D}" srcOrd="0" destOrd="0" presId="urn:microsoft.com/office/officeart/2005/8/layout/default"/>
    <dgm:cxn modelId="{68B21A7A-E43F-5A41-B257-2D5DF1046C61}" type="presParOf" srcId="{626B18F8-2A49-4045-AC2A-0C67A2BE2A75}" destId="{054489FB-EE2E-544C-A73D-0EF015615A33}" srcOrd="1" destOrd="0" presId="urn:microsoft.com/office/officeart/2005/8/layout/default"/>
    <dgm:cxn modelId="{40851C48-9435-254B-BDEB-99DF81A12B49}" type="presParOf" srcId="{626B18F8-2A49-4045-AC2A-0C67A2BE2A75}" destId="{663BE66F-6F93-DF4E-A191-8CC5DFD1B5DC}" srcOrd="2" destOrd="0" presId="urn:microsoft.com/office/officeart/2005/8/layout/default"/>
    <dgm:cxn modelId="{AE2160F8-EE55-184E-BFE9-F014D35F9920}" type="presParOf" srcId="{626B18F8-2A49-4045-AC2A-0C67A2BE2A75}" destId="{0BFA8E3A-2E7C-C749-8365-049CD02219DD}" srcOrd="3" destOrd="0" presId="urn:microsoft.com/office/officeart/2005/8/layout/default"/>
    <dgm:cxn modelId="{5244B432-BF52-344A-B77F-C81118FF77A4}" type="presParOf" srcId="{626B18F8-2A49-4045-AC2A-0C67A2BE2A75}" destId="{35287326-8475-A049-BB55-2F27C78393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750480-8377-FA4B-B1CA-3623967422F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6E1F89-C3A9-E749-8ACE-6CE4E64DC37E}">
      <dgm:prSet phldrT="[Tekst]"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Teknologi og samfunns- endringer</a:t>
          </a:r>
          <a:endParaRPr lang="nb-NO" sz="1800">
            <a:solidFill>
              <a:sysClr val="windowText" lastClr="000000"/>
            </a:solidFill>
          </a:endParaRPr>
        </a:p>
      </dgm:t>
    </dgm:pt>
    <dgm:pt modelId="{5A2ED15E-27FF-3347-9FB8-D9FCD9196BBE}" type="parTrans" cxnId="{0FD6C47A-3BBC-2F47-A8BB-987967B81EB4}">
      <dgm:prSet/>
      <dgm:spPr/>
      <dgm:t>
        <a:bodyPr/>
        <a:lstStyle/>
        <a:p>
          <a:endParaRPr lang="nb-NO" sz="1200"/>
        </a:p>
      </dgm:t>
    </dgm:pt>
    <dgm:pt modelId="{7F89B88A-6562-CD47-9CF6-F6166A34CB39}" type="sibTrans" cxnId="{0FD6C47A-3BBC-2F47-A8BB-987967B81EB4}">
      <dgm:prSet/>
      <dgm:spPr/>
      <dgm:t>
        <a:bodyPr/>
        <a:lstStyle/>
        <a:p>
          <a:endParaRPr lang="nb-NO" sz="1200"/>
        </a:p>
      </dgm:t>
    </dgm:pt>
    <dgm:pt modelId="{656B6475-0F6C-9540-83E6-EC817B00D12F}">
      <dgm:prSet phldrT="[Tekst]"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Det grønne skiftet</a:t>
          </a:r>
          <a:endParaRPr lang="nb-NO" sz="1800">
            <a:solidFill>
              <a:sysClr val="windowText" lastClr="000000"/>
            </a:solidFill>
          </a:endParaRPr>
        </a:p>
      </dgm:t>
    </dgm:pt>
    <dgm:pt modelId="{395F2089-AF2E-D74A-8A67-EE0FE1F5C514}" type="parTrans" cxnId="{4E2FE6B0-BC38-ED40-8614-D6A704CCEDC9}">
      <dgm:prSet/>
      <dgm:spPr/>
      <dgm:t>
        <a:bodyPr/>
        <a:lstStyle/>
        <a:p>
          <a:endParaRPr lang="nb-NO" sz="1200"/>
        </a:p>
      </dgm:t>
    </dgm:pt>
    <dgm:pt modelId="{52B6FC89-2706-9049-A209-2F1C676274BE}" type="sibTrans" cxnId="{4E2FE6B0-BC38-ED40-8614-D6A704CCEDC9}">
      <dgm:prSet/>
      <dgm:spPr/>
      <dgm:t>
        <a:bodyPr/>
        <a:lstStyle/>
        <a:p>
          <a:endParaRPr lang="nb-NO" sz="1200"/>
        </a:p>
      </dgm:t>
    </dgm:pt>
    <dgm:pt modelId="{81D512F4-EE7E-8348-8BCF-AD9833E8A508}">
      <dgm:prSet phldrT="[Tekst]"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Demokrati og medborgerskap</a:t>
          </a:r>
          <a:endParaRPr lang="nb-NO" sz="1800">
            <a:solidFill>
              <a:sysClr val="windowText" lastClr="000000"/>
            </a:solidFill>
          </a:endParaRPr>
        </a:p>
      </dgm:t>
    </dgm:pt>
    <dgm:pt modelId="{8DBBD2F9-E25F-B34A-9F0F-7E0B48940592}" type="parTrans" cxnId="{263E953B-D084-CD4C-B712-5333E496C7CE}">
      <dgm:prSet/>
      <dgm:spPr/>
      <dgm:t>
        <a:bodyPr/>
        <a:lstStyle/>
        <a:p>
          <a:endParaRPr lang="nb-NO" sz="1200"/>
        </a:p>
      </dgm:t>
    </dgm:pt>
    <dgm:pt modelId="{CF601E0A-BF7F-4C48-8E73-65CD0B1B4AC8}" type="sibTrans" cxnId="{263E953B-D084-CD4C-B712-5333E496C7CE}">
      <dgm:prSet/>
      <dgm:spPr/>
      <dgm:t>
        <a:bodyPr/>
        <a:lstStyle/>
        <a:p>
          <a:endParaRPr lang="nb-NO" sz="1200"/>
        </a:p>
      </dgm:t>
    </dgm:pt>
    <dgm:pt modelId="{158EF1D0-CF87-6947-9086-385E9909BB31}">
      <dgm:prSet phldrT="[Tekst]"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Helse og levekår</a:t>
          </a:r>
          <a:endParaRPr lang="nb-NO" sz="1800">
            <a:solidFill>
              <a:sysClr val="windowText" lastClr="000000"/>
            </a:solidFill>
          </a:endParaRPr>
        </a:p>
      </dgm:t>
    </dgm:pt>
    <dgm:pt modelId="{56650B1F-4769-724A-A325-9E661C025DCE}" type="parTrans" cxnId="{0428DE9D-A53C-9741-BFF1-5C2F4D224547}">
      <dgm:prSet/>
      <dgm:spPr/>
      <dgm:t>
        <a:bodyPr/>
        <a:lstStyle/>
        <a:p>
          <a:endParaRPr lang="nb-NO" sz="1200"/>
        </a:p>
      </dgm:t>
    </dgm:pt>
    <dgm:pt modelId="{4FC2F73F-EEED-944B-B116-7B54D456E865}" type="sibTrans" cxnId="{0428DE9D-A53C-9741-BFF1-5C2F4D224547}">
      <dgm:prSet/>
      <dgm:spPr/>
      <dgm:t>
        <a:bodyPr/>
        <a:lstStyle/>
        <a:p>
          <a:endParaRPr lang="nb-NO" sz="1200"/>
        </a:p>
      </dgm:t>
    </dgm:pt>
    <dgm:pt modelId="{6E91113B-C2E1-F34E-97AA-12CCA252587E}">
      <dgm:prSet phldrT="[Tekst]"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Læring og dannelse</a:t>
          </a:r>
          <a:endParaRPr lang="nb-NO" sz="1800">
            <a:solidFill>
              <a:sysClr val="windowText" lastClr="000000"/>
            </a:solidFill>
          </a:endParaRPr>
        </a:p>
      </dgm:t>
    </dgm:pt>
    <dgm:pt modelId="{F573ABA1-93F7-644D-BAB3-E6C8584046B0}" type="parTrans" cxnId="{6E4D81FB-D643-5A46-9B85-FEEB4E5ECD95}">
      <dgm:prSet/>
      <dgm:spPr/>
      <dgm:t>
        <a:bodyPr/>
        <a:lstStyle/>
        <a:p>
          <a:endParaRPr lang="nb-NO" sz="1200"/>
        </a:p>
      </dgm:t>
    </dgm:pt>
    <dgm:pt modelId="{FB6F3E29-5D5D-2F43-8F7C-28E289D318E3}" type="sibTrans" cxnId="{6E4D81FB-D643-5A46-9B85-FEEB4E5ECD95}">
      <dgm:prSet/>
      <dgm:spPr/>
      <dgm:t>
        <a:bodyPr/>
        <a:lstStyle/>
        <a:p>
          <a:endParaRPr lang="nb-NO" sz="1200"/>
        </a:p>
      </dgm:t>
    </dgm:pt>
    <dgm:pt modelId="{81F9C0B4-524C-874D-9F1E-2249A0F185C8}">
      <dgm:prSet custT="1"/>
      <dgm:spPr>
        <a:solidFill>
          <a:srgbClr val="E6E6E4"/>
        </a:solidFill>
      </dgm:spPr>
      <dgm:t>
        <a:bodyPr/>
        <a:lstStyle/>
        <a:p>
          <a:r>
            <a:rPr lang="nb-NO" sz="1800" b="0" i="0">
              <a:solidFill>
                <a:sysClr val="windowText" lastClr="000000"/>
              </a:solidFill>
            </a:rPr>
            <a:t>Kunst i samfunn</a:t>
          </a:r>
          <a:endParaRPr lang="nb-NO" sz="1800">
            <a:solidFill>
              <a:sysClr val="windowText" lastClr="000000"/>
            </a:solidFill>
          </a:endParaRPr>
        </a:p>
      </dgm:t>
    </dgm:pt>
    <dgm:pt modelId="{50752ACC-95F0-B742-9264-B01AA2096183}" type="parTrans" cxnId="{8A05CA85-9675-1342-98F6-C7E3254BC688}">
      <dgm:prSet/>
      <dgm:spPr/>
      <dgm:t>
        <a:bodyPr/>
        <a:lstStyle/>
        <a:p>
          <a:endParaRPr lang="nb-NO" sz="1200"/>
        </a:p>
      </dgm:t>
    </dgm:pt>
    <dgm:pt modelId="{C344F5A6-1C4C-3448-8DEB-16CCB0248DCE}" type="sibTrans" cxnId="{8A05CA85-9675-1342-98F6-C7E3254BC688}">
      <dgm:prSet/>
      <dgm:spPr/>
      <dgm:t>
        <a:bodyPr/>
        <a:lstStyle/>
        <a:p>
          <a:endParaRPr lang="nb-NO" sz="1200"/>
        </a:p>
      </dgm:t>
    </dgm:pt>
    <dgm:pt modelId="{626B18F8-2A49-4045-AC2A-0C67A2BE2A75}" type="pres">
      <dgm:prSet presAssocID="{95750480-8377-FA4B-B1CA-3623967422FC}" presName="diagram" presStyleCnt="0">
        <dgm:presLayoutVars>
          <dgm:dir/>
          <dgm:resizeHandles val="exact"/>
        </dgm:presLayoutVars>
      </dgm:prSet>
      <dgm:spPr/>
    </dgm:pt>
    <dgm:pt modelId="{3C2453F4-D4C9-254C-A813-B946EC1E266D}" type="pres">
      <dgm:prSet presAssocID="{B96E1F89-C3A9-E749-8ACE-6CE4E64DC37E}" presName="node" presStyleLbl="node1" presStyleIdx="0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  <dgm:pt modelId="{054489FB-EE2E-544C-A73D-0EF015615A33}" type="pres">
      <dgm:prSet presAssocID="{7F89B88A-6562-CD47-9CF6-F6166A34CB39}" presName="sibTrans" presStyleCnt="0"/>
      <dgm:spPr/>
    </dgm:pt>
    <dgm:pt modelId="{663BE66F-6F93-DF4E-A191-8CC5DFD1B5DC}" type="pres">
      <dgm:prSet presAssocID="{656B6475-0F6C-9540-83E6-EC817B00D12F}" presName="node" presStyleLbl="node1" presStyleIdx="1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  <dgm:pt modelId="{0BFA8E3A-2E7C-C749-8365-049CD02219DD}" type="pres">
      <dgm:prSet presAssocID="{52B6FC89-2706-9049-A209-2F1C676274BE}" presName="sibTrans" presStyleCnt="0"/>
      <dgm:spPr/>
    </dgm:pt>
    <dgm:pt modelId="{DCE5E8F3-6F9D-4746-8742-EE2FB2B90711}" type="pres">
      <dgm:prSet presAssocID="{81D512F4-EE7E-8348-8BCF-AD9833E8A508}" presName="node" presStyleLbl="node1" presStyleIdx="2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  <dgm:pt modelId="{290FC0F4-7F64-574D-A752-592826C21A31}" type="pres">
      <dgm:prSet presAssocID="{CF601E0A-BF7F-4C48-8E73-65CD0B1B4AC8}" presName="sibTrans" presStyleCnt="0"/>
      <dgm:spPr/>
    </dgm:pt>
    <dgm:pt modelId="{35287326-8475-A049-BB55-2F27C7839398}" type="pres">
      <dgm:prSet presAssocID="{158EF1D0-CF87-6947-9086-385E9909BB31}" presName="node" presStyleLbl="node1" presStyleIdx="3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  <dgm:pt modelId="{9445CCF5-25E7-774C-9DE3-C25B58F36020}" type="pres">
      <dgm:prSet presAssocID="{4FC2F73F-EEED-944B-B116-7B54D456E865}" presName="sibTrans" presStyleCnt="0"/>
      <dgm:spPr/>
    </dgm:pt>
    <dgm:pt modelId="{2D370240-EA5A-7146-9998-D46E3E9F9BC1}" type="pres">
      <dgm:prSet presAssocID="{6E91113B-C2E1-F34E-97AA-12CCA252587E}" presName="node" presStyleLbl="node1" presStyleIdx="4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  <dgm:pt modelId="{0D56925D-B8D9-174C-A08E-2834E9473975}" type="pres">
      <dgm:prSet presAssocID="{FB6F3E29-5D5D-2F43-8F7C-28E289D318E3}" presName="sibTrans" presStyleCnt="0"/>
      <dgm:spPr/>
    </dgm:pt>
    <dgm:pt modelId="{7E6214F6-1F1E-E145-8ACF-5D5D2B4F9F54}" type="pres">
      <dgm:prSet presAssocID="{81F9C0B4-524C-874D-9F1E-2249A0F185C8}" presName="node" presStyleLbl="node1" presStyleIdx="5" presStyleCnt="6" custScaleX="194872" custScaleY="19487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EC3A4E08-D384-BB44-9CAA-01624EF1F0A9}" type="presOf" srcId="{158EF1D0-CF87-6947-9086-385E9909BB31}" destId="{35287326-8475-A049-BB55-2F27C7839398}" srcOrd="0" destOrd="0" presId="urn:microsoft.com/office/officeart/2005/8/layout/default"/>
    <dgm:cxn modelId="{5AA57220-3AD0-6E4D-BE05-585EF5A5A85E}" type="presOf" srcId="{656B6475-0F6C-9540-83E6-EC817B00D12F}" destId="{663BE66F-6F93-DF4E-A191-8CC5DFD1B5DC}" srcOrd="0" destOrd="0" presId="urn:microsoft.com/office/officeart/2005/8/layout/default"/>
    <dgm:cxn modelId="{263E953B-D084-CD4C-B712-5333E496C7CE}" srcId="{95750480-8377-FA4B-B1CA-3623967422FC}" destId="{81D512F4-EE7E-8348-8BCF-AD9833E8A508}" srcOrd="2" destOrd="0" parTransId="{8DBBD2F9-E25F-B34A-9F0F-7E0B48940592}" sibTransId="{CF601E0A-BF7F-4C48-8E73-65CD0B1B4AC8}"/>
    <dgm:cxn modelId="{E369DD55-AD39-4A40-B24B-61970927C595}" type="presOf" srcId="{6E91113B-C2E1-F34E-97AA-12CCA252587E}" destId="{2D370240-EA5A-7146-9998-D46E3E9F9BC1}" srcOrd="0" destOrd="0" presId="urn:microsoft.com/office/officeart/2005/8/layout/default"/>
    <dgm:cxn modelId="{0FD6C47A-3BBC-2F47-A8BB-987967B81EB4}" srcId="{95750480-8377-FA4B-B1CA-3623967422FC}" destId="{B96E1F89-C3A9-E749-8ACE-6CE4E64DC37E}" srcOrd="0" destOrd="0" parTransId="{5A2ED15E-27FF-3347-9FB8-D9FCD9196BBE}" sibTransId="{7F89B88A-6562-CD47-9CF6-F6166A34CB39}"/>
    <dgm:cxn modelId="{54CF4983-487F-7843-8FC7-15E305848CA4}" type="presOf" srcId="{95750480-8377-FA4B-B1CA-3623967422FC}" destId="{626B18F8-2A49-4045-AC2A-0C67A2BE2A75}" srcOrd="0" destOrd="0" presId="urn:microsoft.com/office/officeart/2005/8/layout/default"/>
    <dgm:cxn modelId="{8A05CA85-9675-1342-98F6-C7E3254BC688}" srcId="{95750480-8377-FA4B-B1CA-3623967422FC}" destId="{81F9C0B4-524C-874D-9F1E-2249A0F185C8}" srcOrd="5" destOrd="0" parTransId="{50752ACC-95F0-B742-9264-B01AA2096183}" sibTransId="{C344F5A6-1C4C-3448-8DEB-16CCB0248DCE}"/>
    <dgm:cxn modelId="{FB860B8A-0B55-CA46-A42D-37D5E7E8AC78}" type="presOf" srcId="{B96E1F89-C3A9-E749-8ACE-6CE4E64DC37E}" destId="{3C2453F4-D4C9-254C-A813-B946EC1E266D}" srcOrd="0" destOrd="0" presId="urn:microsoft.com/office/officeart/2005/8/layout/default"/>
    <dgm:cxn modelId="{0428DE9D-A53C-9741-BFF1-5C2F4D224547}" srcId="{95750480-8377-FA4B-B1CA-3623967422FC}" destId="{158EF1D0-CF87-6947-9086-385E9909BB31}" srcOrd="3" destOrd="0" parTransId="{56650B1F-4769-724A-A325-9E661C025DCE}" sibTransId="{4FC2F73F-EEED-944B-B116-7B54D456E865}"/>
    <dgm:cxn modelId="{4E2FE6B0-BC38-ED40-8614-D6A704CCEDC9}" srcId="{95750480-8377-FA4B-B1CA-3623967422FC}" destId="{656B6475-0F6C-9540-83E6-EC817B00D12F}" srcOrd="1" destOrd="0" parTransId="{395F2089-AF2E-D74A-8A67-EE0FE1F5C514}" sibTransId="{52B6FC89-2706-9049-A209-2F1C676274BE}"/>
    <dgm:cxn modelId="{587853EE-375A-E74E-84E7-604771161174}" type="presOf" srcId="{81D512F4-EE7E-8348-8BCF-AD9833E8A508}" destId="{DCE5E8F3-6F9D-4746-8742-EE2FB2B90711}" srcOrd="0" destOrd="0" presId="urn:microsoft.com/office/officeart/2005/8/layout/default"/>
    <dgm:cxn modelId="{F51438FB-8DC0-EA4C-B416-04FD9FAB4DA6}" type="presOf" srcId="{81F9C0B4-524C-874D-9F1E-2249A0F185C8}" destId="{7E6214F6-1F1E-E145-8ACF-5D5D2B4F9F54}" srcOrd="0" destOrd="0" presId="urn:microsoft.com/office/officeart/2005/8/layout/default"/>
    <dgm:cxn modelId="{6E4D81FB-D643-5A46-9B85-FEEB4E5ECD95}" srcId="{95750480-8377-FA4B-B1CA-3623967422FC}" destId="{6E91113B-C2E1-F34E-97AA-12CCA252587E}" srcOrd="4" destOrd="0" parTransId="{F573ABA1-93F7-644D-BAB3-E6C8584046B0}" sibTransId="{FB6F3E29-5D5D-2F43-8F7C-28E289D318E3}"/>
    <dgm:cxn modelId="{B66380B8-C7D4-F54C-BB87-6123571DA3FF}" type="presParOf" srcId="{626B18F8-2A49-4045-AC2A-0C67A2BE2A75}" destId="{3C2453F4-D4C9-254C-A813-B946EC1E266D}" srcOrd="0" destOrd="0" presId="urn:microsoft.com/office/officeart/2005/8/layout/default"/>
    <dgm:cxn modelId="{68B21A7A-E43F-5A41-B257-2D5DF1046C61}" type="presParOf" srcId="{626B18F8-2A49-4045-AC2A-0C67A2BE2A75}" destId="{054489FB-EE2E-544C-A73D-0EF015615A33}" srcOrd="1" destOrd="0" presId="urn:microsoft.com/office/officeart/2005/8/layout/default"/>
    <dgm:cxn modelId="{40851C48-9435-254B-BDEB-99DF81A12B49}" type="presParOf" srcId="{626B18F8-2A49-4045-AC2A-0C67A2BE2A75}" destId="{663BE66F-6F93-DF4E-A191-8CC5DFD1B5DC}" srcOrd="2" destOrd="0" presId="urn:microsoft.com/office/officeart/2005/8/layout/default"/>
    <dgm:cxn modelId="{AE2160F8-EE55-184E-BFE9-F014D35F9920}" type="presParOf" srcId="{626B18F8-2A49-4045-AC2A-0C67A2BE2A75}" destId="{0BFA8E3A-2E7C-C749-8365-049CD02219DD}" srcOrd="3" destOrd="0" presId="urn:microsoft.com/office/officeart/2005/8/layout/default"/>
    <dgm:cxn modelId="{C63525A4-9D5B-8346-8204-881EAEF9A718}" type="presParOf" srcId="{626B18F8-2A49-4045-AC2A-0C67A2BE2A75}" destId="{DCE5E8F3-6F9D-4746-8742-EE2FB2B90711}" srcOrd="4" destOrd="0" presId="urn:microsoft.com/office/officeart/2005/8/layout/default"/>
    <dgm:cxn modelId="{0F90AE9F-A0E7-504E-B39D-17DBDCC5AD7B}" type="presParOf" srcId="{626B18F8-2A49-4045-AC2A-0C67A2BE2A75}" destId="{290FC0F4-7F64-574D-A752-592826C21A31}" srcOrd="5" destOrd="0" presId="urn:microsoft.com/office/officeart/2005/8/layout/default"/>
    <dgm:cxn modelId="{5244B432-BF52-344A-B77F-C81118FF77A4}" type="presParOf" srcId="{626B18F8-2A49-4045-AC2A-0C67A2BE2A75}" destId="{35287326-8475-A049-BB55-2F27C7839398}" srcOrd="6" destOrd="0" presId="urn:microsoft.com/office/officeart/2005/8/layout/default"/>
    <dgm:cxn modelId="{7B102892-DD08-1940-A7EC-6BC9EEBB411E}" type="presParOf" srcId="{626B18F8-2A49-4045-AC2A-0C67A2BE2A75}" destId="{9445CCF5-25E7-774C-9DE3-C25B58F36020}" srcOrd="7" destOrd="0" presId="urn:microsoft.com/office/officeart/2005/8/layout/default"/>
    <dgm:cxn modelId="{1BF65C91-78CE-7D45-85DB-4426E142C2F8}" type="presParOf" srcId="{626B18F8-2A49-4045-AC2A-0C67A2BE2A75}" destId="{2D370240-EA5A-7146-9998-D46E3E9F9BC1}" srcOrd="8" destOrd="0" presId="urn:microsoft.com/office/officeart/2005/8/layout/default"/>
    <dgm:cxn modelId="{3DA615AC-FD4E-ED4B-9D7D-A2F90762C19B}" type="presParOf" srcId="{626B18F8-2A49-4045-AC2A-0C67A2BE2A75}" destId="{0D56925D-B8D9-174C-A08E-2834E9473975}" srcOrd="9" destOrd="0" presId="urn:microsoft.com/office/officeart/2005/8/layout/default"/>
    <dgm:cxn modelId="{71F907FD-CD6A-E54F-B791-4CDA6AE3E906}" type="presParOf" srcId="{626B18F8-2A49-4045-AC2A-0C67A2BE2A75}" destId="{7E6214F6-1F1E-E145-8ACF-5D5D2B4F9F5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A2A32F-9C0C-43D9-8ED1-A792DECCEF2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B2E8564-6C9D-466A-8CE3-2B5B446A5E4C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2013</a:t>
          </a:r>
        </a:p>
      </dgm:t>
    </dgm:pt>
    <dgm:pt modelId="{15595623-527D-4EE6-A32A-3446EDFDA89A}" type="parTrans" cxnId="{F6689E85-5477-4924-8A25-505014FE9011}">
      <dgm:prSet/>
      <dgm:spPr/>
      <dgm:t>
        <a:bodyPr/>
        <a:lstStyle/>
        <a:p>
          <a:endParaRPr lang="nb-NO"/>
        </a:p>
      </dgm:t>
    </dgm:pt>
    <dgm:pt modelId="{E0A848EC-568E-4314-A57D-786CBCEECECE}" type="sibTrans" cxnId="{F6689E85-5477-4924-8A25-505014FE9011}">
      <dgm:prSet/>
      <dgm:spPr/>
      <dgm:t>
        <a:bodyPr/>
        <a:lstStyle/>
        <a:p>
          <a:endParaRPr lang="nb-NO"/>
        </a:p>
      </dgm:t>
    </dgm:pt>
    <dgm:pt modelId="{EAF09E1E-EC10-4C93-8852-71409A0486B4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 err="1"/>
            <a:t>Idèen</a:t>
          </a:r>
          <a:r>
            <a:rPr lang="nb-NO" sz="1100" dirty="0"/>
            <a:t> om Sørlandslabben, politisk lobbyvirksomhet starter</a:t>
          </a:r>
        </a:p>
      </dgm:t>
    </dgm:pt>
    <dgm:pt modelId="{7EEEACC1-B1E8-4DAD-8221-1CFE5B958015}" type="parTrans" cxnId="{E59D93E0-08C7-4B2A-8B58-429E81386A78}">
      <dgm:prSet/>
      <dgm:spPr/>
      <dgm:t>
        <a:bodyPr/>
        <a:lstStyle/>
        <a:p>
          <a:endParaRPr lang="nb-NO"/>
        </a:p>
      </dgm:t>
    </dgm:pt>
    <dgm:pt modelId="{277656E1-062A-4C04-B70C-DEFBF5A15B05}" type="sibTrans" cxnId="{E59D93E0-08C7-4B2A-8B58-429E81386A78}">
      <dgm:prSet/>
      <dgm:spPr/>
      <dgm:t>
        <a:bodyPr/>
        <a:lstStyle/>
        <a:p>
          <a:endParaRPr lang="nb-NO"/>
        </a:p>
      </dgm:t>
    </dgm:pt>
    <dgm:pt modelId="{0A2ABEFE-9F3D-458C-83A3-313122E1B7D0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 dirty="0"/>
            <a:t>2014</a:t>
          </a:r>
        </a:p>
      </dgm:t>
    </dgm:pt>
    <dgm:pt modelId="{680498BE-14F4-40A7-A84A-D552E5EB0511}" type="parTrans" cxnId="{1BBF4023-C5ED-4FD2-AF49-940F69E802BC}">
      <dgm:prSet/>
      <dgm:spPr/>
      <dgm:t>
        <a:bodyPr/>
        <a:lstStyle/>
        <a:p>
          <a:endParaRPr lang="nb-NO"/>
        </a:p>
      </dgm:t>
    </dgm:pt>
    <dgm:pt modelId="{C3861E5F-0770-44BB-8BFA-90FFA139C813}" type="sibTrans" cxnId="{1BBF4023-C5ED-4FD2-AF49-940F69E802BC}">
      <dgm:prSet/>
      <dgm:spPr/>
      <dgm:t>
        <a:bodyPr/>
        <a:lstStyle/>
        <a:p>
          <a:endParaRPr lang="nb-NO"/>
        </a:p>
      </dgm:t>
    </dgm:pt>
    <dgm:pt modelId="{1D159939-3A06-4F0D-AE09-55103C004F69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Første møte off. JBU, NODE og UiA. Forretningsplan utvikles.</a:t>
          </a:r>
        </a:p>
      </dgm:t>
    </dgm:pt>
    <dgm:pt modelId="{3FE3E5E0-B379-43A8-8788-8B65929761EE}" type="parTrans" cxnId="{19343A8B-804C-4E40-9EC2-143384EAC026}">
      <dgm:prSet/>
      <dgm:spPr/>
      <dgm:t>
        <a:bodyPr/>
        <a:lstStyle/>
        <a:p>
          <a:endParaRPr lang="nb-NO"/>
        </a:p>
      </dgm:t>
    </dgm:pt>
    <dgm:pt modelId="{B3B54FBF-2051-4595-B9B2-46D9543D9524}" type="sibTrans" cxnId="{19343A8B-804C-4E40-9EC2-143384EAC026}">
      <dgm:prSet/>
      <dgm:spPr/>
      <dgm:t>
        <a:bodyPr/>
        <a:lstStyle/>
        <a:p>
          <a:endParaRPr lang="nb-NO"/>
        </a:p>
      </dgm:t>
    </dgm:pt>
    <dgm:pt modelId="{7C313003-4C78-4090-8D71-FBC606DEE775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2015</a:t>
          </a:r>
        </a:p>
      </dgm:t>
    </dgm:pt>
    <dgm:pt modelId="{AC23303C-1EC5-4D7A-B594-AAB575AAE02C}" type="parTrans" cxnId="{A535BD58-C98F-488F-8CAF-D42374F2612C}">
      <dgm:prSet/>
      <dgm:spPr/>
      <dgm:t>
        <a:bodyPr/>
        <a:lstStyle/>
        <a:p>
          <a:endParaRPr lang="nb-NO"/>
        </a:p>
      </dgm:t>
    </dgm:pt>
    <dgm:pt modelId="{06A227FD-F329-495A-88D1-59764B822CFB}" type="sibTrans" cxnId="{A535BD58-C98F-488F-8CAF-D42374F2612C}">
      <dgm:prSet/>
      <dgm:spPr/>
      <dgm:t>
        <a:bodyPr/>
        <a:lstStyle/>
        <a:p>
          <a:endParaRPr lang="nb-NO"/>
        </a:p>
      </dgm:t>
    </dgm:pt>
    <dgm:pt modelId="{E00A0A02-DA6D-4E3C-A3CF-AC9E77642962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Etablering av MIL AS og signering av leieavtale</a:t>
          </a:r>
        </a:p>
      </dgm:t>
    </dgm:pt>
    <dgm:pt modelId="{481CD1B0-5F89-4DD7-8E04-C02F9A69A442}" type="parTrans" cxnId="{B24FE4E9-E126-4838-A27C-3BE5621135A7}">
      <dgm:prSet/>
      <dgm:spPr/>
      <dgm:t>
        <a:bodyPr/>
        <a:lstStyle/>
        <a:p>
          <a:endParaRPr lang="nb-NO"/>
        </a:p>
      </dgm:t>
    </dgm:pt>
    <dgm:pt modelId="{CDD6DFBD-0CF4-4236-ACCB-D73950F5AA68}" type="sibTrans" cxnId="{B24FE4E9-E126-4838-A27C-3BE5621135A7}">
      <dgm:prSet/>
      <dgm:spPr/>
      <dgm:t>
        <a:bodyPr/>
        <a:lstStyle/>
        <a:p>
          <a:endParaRPr lang="nb-NO"/>
        </a:p>
      </dgm:t>
    </dgm:pt>
    <dgm:pt modelId="{E14AAF7E-55CE-4099-BE66-52A4B0F73C15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2016</a:t>
          </a:r>
        </a:p>
      </dgm:t>
    </dgm:pt>
    <dgm:pt modelId="{24795A8B-F29D-4793-9B68-9783CBDF6571}" type="parTrans" cxnId="{6DE2BE4B-F378-4583-A619-73C323B612F6}">
      <dgm:prSet/>
      <dgm:spPr/>
      <dgm:t>
        <a:bodyPr/>
        <a:lstStyle/>
        <a:p>
          <a:endParaRPr lang="nb-NO"/>
        </a:p>
      </dgm:t>
    </dgm:pt>
    <dgm:pt modelId="{5C394A4B-846F-4F8E-8228-0B75315A9EAD}" type="sibTrans" cxnId="{6DE2BE4B-F378-4583-A619-73C323B612F6}">
      <dgm:prSet/>
      <dgm:spPr/>
      <dgm:t>
        <a:bodyPr/>
        <a:lstStyle/>
        <a:p>
          <a:endParaRPr lang="nb-NO"/>
        </a:p>
      </dgm:t>
    </dgm:pt>
    <dgm:pt modelId="{09E9B1F9-9AEF-45CC-917C-3615208A7838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Byggestart. Bevilgning på 30 </a:t>
          </a:r>
          <a:r>
            <a:rPr lang="nb-NO" sz="1100" dirty="0" err="1"/>
            <a:t>mill</a:t>
          </a:r>
          <a:r>
            <a:rPr lang="nb-NO" sz="1100" dirty="0"/>
            <a:t> gjennom budsjett-forhandlinger </a:t>
          </a:r>
        </a:p>
      </dgm:t>
    </dgm:pt>
    <dgm:pt modelId="{C3549E89-CA1A-4A90-82ED-691443605D8B}" type="parTrans" cxnId="{D23E507D-042D-4727-9603-846F7D99CBDF}">
      <dgm:prSet/>
      <dgm:spPr/>
      <dgm:t>
        <a:bodyPr/>
        <a:lstStyle/>
        <a:p>
          <a:endParaRPr lang="nb-NO"/>
        </a:p>
      </dgm:t>
    </dgm:pt>
    <dgm:pt modelId="{C9971ED6-F806-4023-B718-BFF6EE770948}" type="sibTrans" cxnId="{D23E507D-042D-4727-9603-846F7D99CBDF}">
      <dgm:prSet/>
      <dgm:spPr/>
      <dgm:t>
        <a:bodyPr/>
        <a:lstStyle/>
        <a:p>
          <a:endParaRPr lang="nb-NO"/>
        </a:p>
      </dgm:t>
    </dgm:pt>
    <dgm:pt modelId="{792C898A-1DE9-4C75-AE27-AFF0012FC5A9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2017</a:t>
          </a:r>
        </a:p>
      </dgm:t>
    </dgm:pt>
    <dgm:pt modelId="{D0A3B8EE-9A4C-4D9F-93B0-61215385D645}" type="parTrans" cxnId="{0B6C80C0-39A4-4817-92F8-1661D5EEC188}">
      <dgm:prSet/>
      <dgm:spPr/>
      <dgm:t>
        <a:bodyPr/>
        <a:lstStyle/>
        <a:p>
          <a:endParaRPr lang="nb-NO"/>
        </a:p>
      </dgm:t>
    </dgm:pt>
    <dgm:pt modelId="{CA1F532E-AD1A-4058-AD34-EB4A49DA1E47}" type="sibTrans" cxnId="{0B6C80C0-39A4-4817-92F8-1661D5EEC188}">
      <dgm:prSet/>
      <dgm:spPr/>
      <dgm:t>
        <a:bodyPr/>
        <a:lstStyle/>
        <a:p>
          <a:endParaRPr lang="nb-NO"/>
        </a:p>
      </dgm:t>
    </dgm:pt>
    <dgm:pt modelId="{750FB1FF-FC87-4A18-BC4A-F45229C2FA9D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Åpning. Ansettelse av </a:t>
          </a:r>
          <a:r>
            <a:rPr lang="nb-NO" sz="1100" dirty="0" err="1"/>
            <a:t>adm.dir</a:t>
          </a:r>
          <a:r>
            <a:rPr lang="nb-NO" sz="1100" dirty="0"/>
            <a:t>. Ny forretningsplan. Bevilgning på 30 </a:t>
          </a:r>
          <a:r>
            <a:rPr lang="nb-NO" sz="1100" dirty="0" err="1"/>
            <a:t>mill</a:t>
          </a:r>
          <a:r>
            <a:rPr lang="nb-NO" sz="1100" dirty="0"/>
            <a:t>  </a:t>
          </a:r>
        </a:p>
      </dgm:t>
    </dgm:pt>
    <dgm:pt modelId="{FFBB757D-97FA-4318-B0A4-A0C485E3326B}" type="parTrans" cxnId="{C6006BCA-FB6E-40AE-835E-0B3C2C5CA135}">
      <dgm:prSet/>
      <dgm:spPr/>
      <dgm:t>
        <a:bodyPr/>
        <a:lstStyle/>
        <a:p>
          <a:endParaRPr lang="nb-NO"/>
        </a:p>
      </dgm:t>
    </dgm:pt>
    <dgm:pt modelId="{7D1239C3-FA85-4048-8C1F-9A9EED16632F}" type="sibTrans" cxnId="{C6006BCA-FB6E-40AE-835E-0B3C2C5CA135}">
      <dgm:prSet/>
      <dgm:spPr/>
      <dgm:t>
        <a:bodyPr/>
        <a:lstStyle/>
        <a:p>
          <a:endParaRPr lang="nb-NO"/>
        </a:p>
      </dgm:t>
    </dgm:pt>
    <dgm:pt modelId="{7B3B779B-B3D7-44C9-A796-6A3F7DEF2EDF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2018</a:t>
          </a:r>
        </a:p>
      </dgm:t>
    </dgm:pt>
    <dgm:pt modelId="{40D09FCB-1AD5-4187-B7F9-C870A5273D58}" type="parTrans" cxnId="{55BD598E-2C90-48A9-A51B-AAB9E682D376}">
      <dgm:prSet/>
      <dgm:spPr/>
      <dgm:t>
        <a:bodyPr/>
        <a:lstStyle/>
        <a:p>
          <a:endParaRPr lang="nb-NO"/>
        </a:p>
      </dgm:t>
    </dgm:pt>
    <dgm:pt modelId="{22C7EAD7-2265-4ED6-AA78-BD780BBB7393}" type="sibTrans" cxnId="{55BD598E-2C90-48A9-A51B-AAB9E682D376}">
      <dgm:prSet/>
      <dgm:spPr/>
      <dgm:t>
        <a:bodyPr/>
        <a:lstStyle/>
        <a:p>
          <a:endParaRPr lang="nb-NO"/>
        </a:p>
      </dgm:t>
    </dgm:pt>
    <dgm:pt modelId="{8525AFA9-8BB5-4E16-907A-971384C778B6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Næringslivet bidrar med utstyrsgaver</a:t>
          </a:r>
        </a:p>
      </dgm:t>
    </dgm:pt>
    <dgm:pt modelId="{68DBEA9B-B164-4DBF-AF4B-A209F074C19A}" type="parTrans" cxnId="{E1B80B56-CF72-4F1A-8CB8-07DC2CD6E57D}">
      <dgm:prSet/>
      <dgm:spPr/>
      <dgm:t>
        <a:bodyPr/>
        <a:lstStyle/>
        <a:p>
          <a:endParaRPr lang="nb-NO"/>
        </a:p>
      </dgm:t>
    </dgm:pt>
    <dgm:pt modelId="{1E75FC32-612B-4B50-B659-074BA20061F4}" type="sibTrans" cxnId="{E1B80B56-CF72-4F1A-8CB8-07DC2CD6E57D}">
      <dgm:prSet/>
      <dgm:spPr/>
      <dgm:t>
        <a:bodyPr/>
        <a:lstStyle/>
        <a:p>
          <a:endParaRPr lang="nb-NO"/>
        </a:p>
      </dgm:t>
    </dgm:pt>
    <dgm:pt modelId="{0CEA4E58-DDDD-438A-ABAD-F103EAEBDFCC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2019</a:t>
          </a:r>
        </a:p>
      </dgm:t>
    </dgm:pt>
    <dgm:pt modelId="{DC67E0BE-94E1-457A-8FEA-3831A7E106F1}" type="parTrans" cxnId="{73F6F119-3510-413D-A1AD-1AF350B342F1}">
      <dgm:prSet/>
      <dgm:spPr/>
      <dgm:t>
        <a:bodyPr/>
        <a:lstStyle/>
        <a:p>
          <a:endParaRPr lang="nb-NO"/>
        </a:p>
      </dgm:t>
    </dgm:pt>
    <dgm:pt modelId="{95E056DC-5712-42D6-BF5C-6D8C28A29906}" type="sibTrans" cxnId="{73F6F119-3510-413D-A1AD-1AF350B342F1}">
      <dgm:prSet/>
      <dgm:spPr/>
      <dgm:t>
        <a:bodyPr/>
        <a:lstStyle/>
        <a:p>
          <a:endParaRPr lang="nb-NO"/>
        </a:p>
      </dgm:t>
    </dgm:pt>
    <dgm:pt modelId="{675BE90C-2D6A-4EF5-BB3B-A137C34A0F6C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/>
            <a:t>Utdanning og forskning</a:t>
          </a:r>
        </a:p>
      </dgm:t>
    </dgm:pt>
    <dgm:pt modelId="{DB6A509F-5109-4248-8BEA-7CC42B501C6A}" type="parTrans" cxnId="{5A460026-BBD6-4F38-85FC-22B8CDC8C190}">
      <dgm:prSet/>
      <dgm:spPr/>
      <dgm:t>
        <a:bodyPr/>
        <a:lstStyle/>
        <a:p>
          <a:endParaRPr lang="nb-NO"/>
        </a:p>
      </dgm:t>
    </dgm:pt>
    <dgm:pt modelId="{84B9A6D1-0AED-4DD2-8D44-AC26C3C3A9B2}" type="sibTrans" cxnId="{5A460026-BBD6-4F38-85FC-22B8CDC8C190}">
      <dgm:prSet/>
      <dgm:spPr/>
      <dgm:t>
        <a:bodyPr/>
        <a:lstStyle/>
        <a:p>
          <a:endParaRPr lang="nb-NO"/>
        </a:p>
      </dgm:t>
    </dgm:pt>
    <dgm:pt modelId="{D890805E-D270-4036-A3D4-CD1DFB047DD8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2020</a:t>
          </a:r>
        </a:p>
      </dgm:t>
    </dgm:pt>
    <dgm:pt modelId="{39BF9821-A5B2-4AB5-8F3F-5C44997E9505}" type="parTrans" cxnId="{B3A8AC90-2FB3-4E58-802B-2031388B57C5}">
      <dgm:prSet/>
      <dgm:spPr/>
      <dgm:t>
        <a:bodyPr/>
        <a:lstStyle/>
        <a:p>
          <a:endParaRPr lang="nb-NO"/>
        </a:p>
      </dgm:t>
    </dgm:pt>
    <dgm:pt modelId="{A61F62B8-697B-4060-9C49-2D2E10A971E8}" type="sibTrans" cxnId="{B3A8AC90-2FB3-4E58-802B-2031388B57C5}">
      <dgm:prSet/>
      <dgm:spPr/>
      <dgm:t>
        <a:bodyPr/>
        <a:lstStyle/>
        <a:p>
          <a:endParaRPr lang="nb-NO"/>
        </a:p>
      </dgm:t>
    </dgm:pt>
    <dgm:pt modelId="{CA46788F-A59B-4BAF-B968-48DCE7FCCA8C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Totalt 21 gjennomførte </a:t>
          </a:r>
          <a:r>
            <a:rPr lang="nb-NO" sz="1100" dirty="0" err="1"/>
            <a:t>mekatronikk</a:t>
          </a:r>
          <a:r>
            <a:rPr lang="nb-NO" sz="1100" dirty="0"/>
            <a:t> </a:t>
          </a:r>
          <a:r>
            <a:rPr lang="nb-NO" sz="1100" dirty="0" err="1"/>
            <a:t>Ph.d</a:t>
          </a:r>
          <a:r>
            <a:rPr lang="nb-NO" sz="1100" dirty="0"/>
            <a:t>. ved </a:t>
          </a:r>
          <a:r>
            <a:rPr lang="nb-NO" sz="1100" dirty="0" err="1"/>
            <a:t>UiA</a:t>
          </a:r>
          <a:r>
            <a:rPr lang="nb-NO" sz="1100" dirty="0"/>
            <a:t> siden 2013</a:t>
          </a:r>
        </a:p>
      </dgm:t>
    </dgm:pt>
    <dgm:pt modelId="{B434F506-4411-4926-A526-1266CCEC2FB6}" type="parTrans" cxnId="{5AABB55A-2620-404B-803C-41C3BCA0F35A}">
      <dgm:prSet/>
      <dgm:spPr/>
      <dgm:t>
        <a:bodyPr/>
        <a:lstStyle/>
        <a:p>
          <a:endParaRPr lang="nb-NO"/>
        </a:p>
      </dgm:t>
    </dgm:pt>
    <dgm:pt modelId="{1639C359-1EAF-434A-B308-0451D1B193ED}" type="sibTrans" cxnId="{5AABB55A-2620-404B-803C-41C3BCA0F35A}">
      <dgm:prSet/>
      <dgm:spPr/>
      <dgm:t>
        <a:bodyPr/>
        <a:lstStyle/>
        <a:p>
          <a:endParaRPr lang="nb-NO"/>
        </a:p>
      </dgm:t>
    </dgm:pt>
    <dgm:pt modelId="{A444F3D3-2FAE-448F-A48F-04D0C73C9FE3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Industrien: letters </a:t>
          </a:r>
          <a:r>
            <a:rPr lang="nb-NO" sz="1100" dirty="0" err="1"/>
            <a:t>of</a:t>
          </a:r>
          <a:r>
            <a:rPr lang="nb-NO" sz="1100" dirty="0"/>
            <a:t> </a:t>
          </a:r>
          <a:r>
            <a:rPr lang="nb-NO" sz="1100" dirty="0" err="1"/>
            <a:t>intent</a:t>
          </a:r>
          <a:r>
            <a:rPr lang="nb-NO" sz="1100" dirty="0"/>
            <a:t> på 50 </a:t>
          </a:r>
          <a:r>
            <a:rPr lang="nb-NO" sz="1100" dirty="0" err="1"/>
            <a:t>mill</a:t>
          </a:r>
          <a:r>
            <a:rPr lang="nb-NO" sz="1100" dirty="0"/>
            <a:t> kr </a:t>
          </a:r>
        </a:p>
      </dgm:t>
    </dgm:pt>
    <dgm:pt modelId="{31331180-E15D-4FBA-813D-23706D9000D9}" type="parTrans" cxnId="{BB4438D9-C31E-4A2C-9326-7765CD30708B}">
      <dgm:prSet/>
      <dgm:spPr/>
      <dgm:t>
        <a:bodyPr/>
        <a:lstStyle/>
        <a:p>
          <a:endParaRPr lang="nb-NO"/>
        </a:p>
      </dgm:t>
    </dgm:pt>
    <dgm:pt modelId="{87A38718-2996-4732-9E06-337E69C5FC12}" type="sibTrans" cxnId="{BB4438D9-C31E-4A2C-9326-7765CD30708B}">
      <dgm:prSet/>
      <dgm:spPr/>
      <dgm:t>
        <a:bodyPr/>
        <a:lstStyle/>
        <a:p>
          <a:endParaRPr lang="nb-NO"/>
        </a:p>
      </dgm:t>
    </dgm:pt>
    <dgm:pt modelId="{FE6F4887-6D87-4BD0-89B2-DC0CC24DAE2A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Gjennom budsjettforhandlinger ble det bevilget 40 </a:t>
          </a:r>
          <a:r>
            <a:rPr lang="nb-NO" sz="1100" dirty="0" err="1"/>
            <a:t>mill</a:t>
          </a:r>
          <a:r>
            <a:rPr lang="nb-NO" sz="1100" dirty="0"/>
            <a:t> til utstyr fra NFD (50/50 næringsliv)</a:t>
          </a:r>
        </a:p>
      </dgm:t>
    </dgm:pt>
    <dgm:pt modelId="{A1100990-1D32-43A6-A5B0-7B164B935828}" type="parTrans" cxnId="{DBFE75DA-64A0-4156-A659-9CB40BDC0E51}">
      <dgm:prSet/>
      <dgm:spPr/>
      <dgm:t>
        <a:bodyPr/>
        <a:lstStyle/>
        <a:p>
          <a:endParaRPr lang="nb-NO"/>
        </a:p>
      </dgm:t>
    </dgm:pt>
    <dgm:pt modelId="{06AE3638-D757-46A4-A50B-FB307E9087B9}" type="sibTrans" cxnId="{DBFE75DA-64A0-4156-A659-9CB40BDC0E51}">
      <dgm:prSet/>
      <dgm:spPr/>
      <dgm:t>
        <a:bodyPr/>
        <a:lstStyle/>
        <a:p>
          <a:endParaRPr lang="nb-NO"/>
        </a:p>
      </dgm:t>
    </dgm:pt>
    <dgm:pt modelId="{F6699EFB-C2C7-4865-82BE-8C3B87BFD5A4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SFI Offshore </a:t>
          </a:r>
          <a:r>
            <a:rPr lang="nb-NO" sz="1100" dirty="0" err="1"/>
            <a:t>Mechatronics</a:t>
          </a:r>
          <a:r>
            <a:rPr lang="nb-NO" sz="1100" dirty="0"/>
            <a:t>, 200 mill. fra NFR (50/50 næringsliv)</a:t>
          </a:r>
        </a:p>
      </dgm:t>
    </dgm:pt>
    <dgm:pt modelId="{476CFD81-1352-43A6-AA5A-A96FEE954775}" type="parTrans" cxnId="{63C6CB0C-6169-4E9F-8461-51C8561AD8EA}">
      <dgm:prSet/>
      <dgm:spPr/>
      <dgm:t>
        <a:bodyPr/>
        <a:lstStyle/>
        <a:p>
          <a:endParaRPr lang="nb-NO"/>
        </a:p>
      </dgm:t>
    </dgm:pt>
    <dgm:pt modelId="{8B035EF0-34E9-4443-8FFD-F36408D7E598}" type="sibTrans" cxnId="{63C6CB0C-6169-4E9F-8461-51C8561AD8EA}">
      <dgm:prSet/>
      <dgm:spPr/>
      <dgm:t>
        <a:bodyPr/>
        <a:lstStyle/>
        <a:p>
          <a:endParaRPr lang="nb-NO"/>
        </a:p>
      </dgm:t>
    </dgm:pt>
    <dgm:pt modelId="{541BD740-5BA9-4652-AD0A-305CE8928FD3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 err="1"/>
            <a:t>Roadshow</a:t>
          </a:r>
          <a:r>
            <a:rPr lang="nb-NO" sz="1100" dirty="0"/>
            <a:t> til nærmere 100 bedrifter, klynger, grupper 2015 og 2016</a:t>
          </a:r>
        </a:p>
      </dgm:t>
    </dgm:pt>
    <dgm:pt modelId="{B16FA1DB-D359-485F-AD52-9193694567C2}" type="parTrans" cxnId="{0122455B-FA47-4AA8-B8EE-952589FF0884}">
      <dgm:prSet/>
      <dgm:spPr/>
      <dgm:t>
        <a:bodyPr/>
        <a:lstStyle/>
        <a:p>
          <a:endParaRPr lang="nb-NO"/>
        </a:p>
      </dgm:t>
    </dgm:pt>
    <dgm:pt modelId="{D84960D0-09F8-480D-AF61-4E830F1269E5}" type="sibTrans" cxnId="{0122455B-FA47-4AA8-B8EE-952589FF0884}">
      <dgm:prSet/>
      <dgm:spPr/>
      <dgm:t>
        <a:bodyPr/>
        <a:lstStyle/>
        <a:p>
          <a:endParaRPr lang="nb-NO"/>
        </a:p>
      </dgm:t>
    </dgm:pt>
    <dgm:pt modelId="{1A486C3E-F6F8-498E-9A34-D02A527361AB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Utdanning og forskning</a:t>
          </a:r>
        </a:p>
      </dgm:t>
    </dgm:pt>
    <dgm:pt modelId="{915DC907-D6D8-4845-A07F-5B9E506E7B4B}" type="parTrans" cxnId="{093EE9F1-C4FC-48A9-8234-B5D27A4D1816}">
      <dgm:prSet/>
      <dgm:spPr/>
      <dgm:t>
        <a:bodyPr/>
        <a:lstStyle/>
        <a:p>
          <a:endParaRPr lang="nb-NO"/>
        </a:p>
      </dgm:t>
    </dgm:pt>
    <dgm:pt modelId="{32AEFF84-6E1D-42F3-9A39-F7D4BDEE06B0}" type="sibTrans" cxnId="{093EE9F1-C4FC-48A9-8234-B5D27A4D1816}">
      <dgm:prSet/>
      <dgm:spPr/>
      <dgm:t>
        <a:bodyPr/>
        <a:lstStyle/>
        <a:p>
          <a:endParaRPr lang="nb-NO"/>
        </a:p>
      </dgm:t>
    </dgm:pt>
    <dgm:pt modelId="{AAA56A68-6815-4479-9F5C-F107988FA7AB}">
      <dgm:prSet phldrT="[Teks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nb-NO" sz="1100" dirty="0"/>
            <a:t>Utdanning og forskning</a:t>
          </a:r>
        </a:p>
      </dgm:t>
    </dgm:pt>
    <dgm:pt modelId="{B75FCAF0-FCDA-4E87-B321-18F3CB86EC59}" type="parTrans" cxnId="{CC9381D3-EA53-4B63-A959-2E773EFA67AF}">
      <dgm:prSet/>
      <dgm:spPr/>
      <dgm:t>
        <a:bodyPr/>
        <a:lstStyle/>
        <a:p>
          <a:endParaRPr lang="nb-NO"/>
        </a:p>
      </dgm:t>
    </dgm:pt>
    <dgm:pt modelId="{2E089C5D-1ABA-4C32-8969-76F579B109F9}" type="sibTrans" cxnId="{CC9381D3-EA53-4B63-A959-2E773EFA67AF}">
      <dgm:prSet/>
      <dgm:spPr/>
      <dgm:t>
        <a:bodyPr/>
        <a:lstStyle/>
        <a:p>
          <a:endParaRPr lang="nb-NO"/>
        </a:p>
      </dgm:t>
    </dgm:pt>
    <dgm:pt modelId="{10DCB3A6-AA9B-004B-A224-2AE82CFEFC45}" type="pres">
      <dgm:prSet presAssocID="{C1A2A32F-9C0C-43D9-8ED1-A792DECCEF25}" presName="Name0" presStyleCnt="0">
        <dgm:presLayoutVars>
          <dgm:dir/>
          <dgm:animLvl val="lvl"/>
          <dgm:resizeHandles val="exact"/>
        </dgm:presLayoutVars>
      </dgm:prSet>
      <dgm:spPr/>
    </dgm:pt>
    <dgm:pt modelId="{4948FE2B-A012-284C-9C8D-C07136948D73}" type="pres">
      <dgm:prSet presAssocID="{3B2E8564-6C9D-466A-8CE3-2B5B446A5E4C}" presName="vertFlow" presStyleCnt="0"/>
      <dgm:spPr/>
    </dgm:pt>
    <dgm:pt modelId="{B36D22E2-4336-F047-88B7-50186CDDC550}" type="pres">
      <dgm:prSet presAssocID="{3B2E8564-6C9D-466A-8CE3-2B5B446A5E4C}" presName="header" presStyleLbl="node1" presStyleIdx="0" presStyleCnt="8"/>
      <dgm:spPr/>
    </dgm:pt>
    <dgm:pt modelId="{10EE78DE-BC50-5C4F-B653-CDF4605248AB}" type="pres">
      <dgm:prSet presAssocID="{7EEEACC1-B1E8-4DAD-8221-1CFE5B958015}" presName="parTrans" presStyleLbl="sibTrans2D1" presStyleIdx="0" presStyleCnt="14"/>
      <dgm:spPr/>
    </dgm:pt>
    <dgm:pt modelId="{8E23E8A9-C92C-7D46-A841-8EC5F7C8A737}" type="pres">
      <dgm:prSet presAssocID="{EAF09E1E-EC10-4C93-8852-71409A0486B4}" presName="child" presStyleLbl="alignAccFollowNode1" presStyleIdx="0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0654A81-217F-F149-A9FF-DCA4FBE4DEBE}" type="pres">
      <dgm:prSet presAssocID="{277656E1-062A-4C04-B70C-DEFBF5A15B05}" presName="sibTrans" presStyleLbl="sibTrans2D1" presStyleIdx="1" presStyleCnt="14"/>
      <dgm:spPr/>
    </dgm:pt>
    <dgm:pt modelId="{61088F4D-41FF-D643-972C-473923AD1000}" type="pres">
      <dgm:prSet presAssocID="{A444F3D3-2FAE-448F-A48F-04D0C73C9FE3}" presName="child" presStyleLbl="alignAccFollowNode1" presStyleIdx="1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0DAC2DC-66F5-0B44-891C-85084680E0EC}" type="pres">
      <dgm:prSet presAssocID="{3B2E8564-6C9D-466A-8CE3-2B5B446A5E4C}" presName="hSp" presStyleCnt="0"/>
      <dgm:spPr/>
    </dgm:pt>
    <dgm:pt modelId="{2ABCA004-890C-E043-A1D1-9FD7B35A995A}" type="pres">
      <dgm:prSet presAssocID="{0A2ABEFE-9F3D-458C-83A3-313122E1B7D0}" presName="vertFlow" presStyleCnt="0"/>
      <dgm:spPr/>
    </dgm:pt>
    <dgm:pt modelId="{3F13EACE-06AE-5A49-8098-76AEE3B32DAF}" type="pres">
      <dgm:prSet presAssocID="{0A2ABEFE-9F3D-458C-83A3-313122E1B7D0}" presName="header" presStyleLbl="node1" presStyleIdx="1" presStyleCnt="8"/>
      <dgm:spPr/>
    </dgm:pt>
    <dgm:pt modelId="{DEC23CFE-1DC2-D847-8077-D7EEC61B88AD}" type="pres">
      <dgm:prSet presAssocID="{3FE3E5E0-B379-43A8-8788-8B65929761EE}" presName="parTrans" presStyleLbl="sibTrans2D1" presStyleIdx="2" presStyleCnt="14"/>
      <dgm:spPr/>
    </dgm:pt>
    <dgm:pt modelId="{01C2771F-5620-DD41-9A0A-53E80641C4F6}" type="pres">
      <dgm:prSet presAssocID="{1D159939-3A06-4F0D-AE09-55103C004F69}" presName="child" presStyleLbl="alignAccFollowNode1" presStyleIdx="2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C16BA962-DD6B-7B48-869F-95AFBAEFF986}" type="pres">
      <dgm:prSet presAssocID="{B3B54FBF-2051-4595-B9B2-46D9543D9524}" presName="sibTrans" presStyleLbl="sibTrans2D1" presStyleIdx="3" presStyleCnt="14"/>
      <dgm:spPr/>
    </dgm:pt>
    <dgm:pt modelId="{CF066220-C259-4243-A690-3F47399D255E}" type="pres">
      <dgm:prSet presAssocID="{F6699EFB-C2C7-4865-82BE-8C3B87BFD5A4}" presName="child" presStyleLbl="alignAccFollowNode1" presStyleIdx="3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FC33D1A7-5EDE-F84B-A54D-6EF573827E69}" type="pres">
      <dgm:prSet presAssocID="{0A2ABEFE-9F3D-458C-83A3-313122E1B7D0}" presName="hSp" presStyleCnt="0"/>
      <dgm:spPr/>
    </dgm:pt>
    <dgm:pt modelId="{F47FD968-F7A4-ED40-8503-48A6F38071BC}" type="pres">
      <dgm:prSet presAssocID="{7C313003-4C78-4090-8D71-FBC606DEE775}" presName="vertFlow" presStyleCnt="0"/>
      <dgm:spPr/>
    </dgm:pt>
    <dgm:pt modelId="{8ED9E09E-A3BE-F848-A90B-DDA704E79FA4}" type="pres">
      <dgm:prSet presAssocID="{7C313003-4C78-4090-8D71-FBC606DEE775}" presName="header" presStyleLbl="node1" presStyleIdx="2" presStyleCnt="8"/>
      <dgm:spPr/>
    </dgm:pt>
    <dgm:pt modelId="{46FE8128-F5BD-9746-926A-AA35F8CEA09C}" type="pres">
      <dgm:prSet presAssocID="{481CD1B0-5F89-4DD7-8E04-C02F9A69A442}" presName="parTrans" presStyleLbl="sibTrans2D1" presStyleIdx="4" presStyleCnt="14"/>
      <dgm:spPr/>
    </dgm:pt>
    <dgm:pt modelId="{367C6B37-0B82-FA48-BB68-75F65DFEDA52}" type="pres">
      <dgm:prSet presAssocID="{E00A0A02-DA6D-4E3C-A3CF-AC9E77642962}" presName="child" presStyleLbl="alignAccFollowNode1" presStyleIdx="4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D97F4BA-0A6A-A64E-A586-01844356CA74}" type="pres">
      <dgm:prSet presAssocID="{CDD6DFBD-0CF4-4236-ACCB-D73950F5AA68}" presName="sibTrans" presStyleLbl="sibTrans2D1" presStyleIdx="5" presStyleCnt="14"/>
      <dgm:spPr/>
    </dgm:pt>
    <dgm:pt modelId="{89184944-B23D-7E4D-AEE9-27F6628CE913}" type="pres">
      <dgm:prSet presAssocID="{FE6F4887-6D87-4BD0-89B2-DC0CC24DAE2A}" presName="child" presStyleLbl="alignAccFollowNode1" presStyleIdx="5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C240864E-D70D-7841-A551-712BDAEFB8A0}" type="pres">
      <dgm:prSet presAssocID="{7C313003-4C78-4090-8D71-FBC606DEE775}" presName="hSp" presStyleCnt="0"/>
      <dgm:spPr/>
    </dgm:pt>
    <dgm:pt modelId="{27517BAD-6135-4E44-BC2B-6CCABE0CD77B}" type="pres">
      <dgm:prSet presAssocID="{E14AAF7E-55CE-4099-BE66-52A4B0F73C15}" presName="vertFlow" presStyleCnt="0"/>
      <dgm:spPr/>
    </dgm:pt>
    <dgm:pt modelId="{D445C0FB-E6BF-264B-8E60-271C26974516}" type="pres">
      <dgm:prSet presAssocID="{E14AAF7E-55CE-4099-BE66-52A4B0F73C15}" presName="header" presStyleLbl="node1" presStyleIdx="3" presStyleCnt="8"/>
      <dgm:spPr/>
    </dgm:pt>
    <dgm:pt modelId="{D50931F3-DA32-5348-A585-19EB939F097A}" type="pres">
      <dgm:prSet presAssocID="{C3549E89-CA1A-4A90-82ED-691443605D8B}" presName="parTrans" presStyleLbl="sibTrans2D1" presStyleIdx="6" presStyleCnt="14"/>
      <dgm:spPr/>
    </dgm:pt>
    <dgm:pt modelId="{77A3D35D-5A78-5544-916F-9E3C388A7775}" type="pres">
      <dgm:prSet presAssocID="{09E9B1F9-9AEF-45CC-917C-3615208A7838}" presName="child" presStyleLbl="alignAccFollowNode1" presStyleIdx="6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372E5D5-9948-794B-AF90-778D163A0F0A}" type="pres">
      <dgm:prSet presAssocID="{C9971ED6-F806-4023-B718-BFF6EE770948}" presName="sibTrans" presStyleLbl="sibTrans2D1" presStyleIdx="7" presStyleCnt="14"/>
      <dgm:spPr/>
    </dgm:pt>
    <dgm:pt modelId="{9D3AA8D3-8ADB-0B45-A46A-29ADCE386E22}" type="pres">
      <dgm:prSet presAssocID="{541BD740-5BA9-4652-AD0A-305CE8928FD3}" presName="child" presStyleLbl="alignAccFollowNode1" presStyleIdx="7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1B117FC-9F63-274E-BE47-20CE6FF99F6F}" type="pres">
      <dgm:prSet presAssocID="{E14AAF7E-55CE-4099-BE66-52A4B0F73C15}" presName="hSp" presStyleCnt="0"/>
      <dgm:spPr/>
    </dgm:pt>
    <dgm:pt modelId="{A5B97E9D-65AF-CA45-977E-278E2D11FAFF}" type="pres">
      <dgm:prSet presAssocID="{792C898A-1DE9-4C75-AE27-AFF0012FC5A9}" presName="vertFlow" presStyleCnt="0"/>
      <dgm:spPr/>
    </dgm:pt>
    <dgm:pt modelId="{D36081CC-2D75-C04A-9ACD-0B6470D8713C}" type="pres">
      <dgm:prSet presAssocID="{792C898A-1DE9-4C75-AE27-AFF0012FC5A9}" presName="header" presStyleLbl="node1" presStyleIdx="4" presStyleCnt="8"/>
      <dgm:spPr/>
    </dgm:pt>
    <dgm:pt modelId="{78F82C4F-303A-3643-BE38-0507D28CA6A5}" type="pres">
      <dgm:prSet presAssocID="{FFBB757D-97FA-4318-B0A4-A0C485E3326B}" presName="parTrans" presStyleLbl="sibTrans2D1" presStyleIdx="8" presStyleCnt="14"/>
      <dgm:spPr/>
    </dgm:pt>
    <dgm:pt modelId="{A997B45E-DADC-AD44-9B1A-C185A25E1840}" type="pres">
      <dgm:prSet presAssocID="{750FB1FF-FC87-4A18-BC4A-F45229C2FA9D}" presName="child" presStyleLbl="alignAccFollowNode1" presStyleIdx="8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C47203D-6F1C-0743-BBE3-41CA47FDCFF3}" type="pres">
      <dgm:prSet presAssocID="{7D1239C3-FA85-4048-8C1F-9A9EED16632F}" presName="sibTrans" presStyleLbl="sibTrans2D1" presStyleIdx="9" presStyleCnt="14"/>
      <dgm:spPr/>
    </dgm:pt>
    <dgm:pt modelId="{C6E1421E-CBA5-D443-A43A-13CB253C1FBE}" type="pres">
      <dgm:prSet presAssocID="{1A486C3E-F6F8-498E-9A34-D02A527361AB}" presName="child" presStyleLbl="alignAccFollowNode1" presStyleIdx="9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D3FD00-7399-CB4F-8A6D-09894EEB40CA}" type="pres">
      <dgm:prSet presAssocID="{792C898A-1DE9-4C75-AE27-AFF0012FC5A9}" presName="hSp" presStyleCnt="0"/>
      <dgm:spPr/>
    </dgm:pt>
    <dgm:pt modelId="{9393AE4D-930E-5C43-AB52-37A348844CBD}" type="pres">
      <dgm:prSet presAssocID="{7B3B779B-B3D7-44C9-A796-6A3F7DEF2EDF}" presName="vertFlow" presStyleCnt="0"/>
      <dgm:spPr/>
    </dgm:pt>
    <dgm:pt modelId="{268D4683-72F4-AB4F-B4C0-AA166325C928}" type="pres">
      <dgm:prSet presAssocID="{7B3B779B-B3D7-44C9-A796-6A3F7DEF2EDF}" presName="header" presStyleLbl="node1" presStyleIdx="5" presStyleCnt="8"/>
      <dgm:spPr/>
    </dgm:pt>
    <dgm:pt modelId="{D61C4F6A-E1F8-3643-9BE9-380DB93CE24E}" type="pres">
      <dgm:prSet presAssocID="{68DBEA9B-B164-4DBF-AF4B-A209F074C19A}" presName="parTrans" presStyleLbl="sibTrans2D1" presStyleIdx="10" presStyleCnt="14"/>
      <dgm:spPr/>
    </dgm:pt>
    <dgm:pt modelId="{75892D3B-EB24-0844-8C2E-94F6F55801E7}" type="pres">
      <dgm:prSet presAssocID="{8525AFA9-8BB5-4E16-907A-971384C778B6}" presName="child" presStyleLbl="alignAccFollowNode1" presStyleIdx="10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B0CCF6E-7469-EF46-9ECF-9D57EEADE250}" type="pres">
      <dgm:prSet presAssocID="{1E75FC32-612B-4B50-B659-074BA20061F4}" presName="sibTrans" presStyleLbl="sibTrans2D1" presStyleIdx="11" presStyleCnt="14"/>
      <dgm:spPr/>
    </dgm:pt>
    <dgm:pt modelId="{A8C33BF8-92E6-2F45-AB45-6CB4522EDF49}" type="pres">
      <dgm:prSet presAssocID="{AAA56A68-6815-4479-9F5C-F107988FA7AB}" presName="child" presStyleLbl="alignAccFollowNode1" presStyleIdx="11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C9E11AF-091F-3546-AF71-1520D54441AD}" type="pres">
      <dgm:prSet presAssocID="{7B3B779B-B3D7-44C9-A796-6A3F7DEF2EDF}" presName="hSp" presStyleCnt="0"/>
      <dgm:spPr/>
    </dgm:pt>
    <dgm:pt modelId="{932C2253-6601-E84D-80A0-5D9233C46489}" type="pres">
      <dgm:prSet presAssocID="{0CEA4E58-DDDD-438A-ABAD-F103EAEBDFCC}" presName="vertFlow" presStyleCnt="0"/>
      <dgm:spPr/>
    </dgm:pt>
    <dgm:pt modelId="{03EE7B81-5EBA-A246-B8A5-840382564B11}" type="pres">
      <dgm:prSet presAssocID="{0CEA4E58-DDDD-438A-ABAD-F103EAEBDFCC}" presName="header" presStyleLbl="node1" presStyleIdx="6" presStyleCnt="8"/>
      <dgm:spPr/>
    </dgm:pt>
    <dgm:pt modelId="{E514B67A-1440-3643-B1F9-288042A334AA}" type="pres">
      <dgm:prSet presAssocID="{DB6A509F-5109-4248-8BEA-7CC42B501C6A}" presName="parTrans" presStyleLbl="sibTrans2D1" presStyleIdx="12" presStyleCnt="14"/>
      <dgm:spPr/>
    </dgm:pt>
    <dgm:pt modelId="{9A6C03DC-BEB2-0E42-AE76-DAFF85631B22}" type="pres">
      <dgm:prSet presAssocID="{675BE90C-2D6A-4EF5-BB3B-A137C34A0F6C}" presName="child" presStyleLbl="alignAccFollowNode1" presStyleIdx="12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185F1E25-97F8-0E43-9C30-BCAAA1392A74}" type="pres">
      <dgm:prSet presAssocID="{0CEA4E58-DDDD-438A-ABAD-F103EAEBDFCC}" presName="hSp" presStyleCnt="0"/>
      <dgm:spPr/>
    </dgm:pt>
    <dgm:pt modelId="{3034F11E-A975-4341-B3DA-DC92FDC1FD5A}" type="pres">
      <dgm:prSet presAssocID="{D890805E-D270-4036-A3D4-CD1DFB047DD8}" presName="vertFlow" presStyleCnt="0"/>
      <dgm:spPr/>
    </dgm:pt>
    <dgm:pt modelId="{11D31849-EF1E-D64E-AB68-88169EAAC6D3}" type="pres">
      <dgm:prSet presAssocID="{D890805E-D270-4036-A3D4-CD1DFB047DD8}" presName="header" presStyleLbl="node1" presStyleIdx="7" presStyleCnt="8"/>
      <dgm:spPr/>
    </dgm:pt>
    <dgm:pt modelId="{162601BA-009E-7E46-BA14-787E1E3C08A2}" type="pres">
      <dgm:prSet presAssocID="{B434F506-4411-4926-A526-1266CCEC2FB6}" presName="parTrans" presStyleLbl="sibTrans2D1" presStyleIdx="13" presStyleCnt="14"/>
      <dgm:spPr/>
    </dgm:pt>
    <dgm:pt modelId="{2781D17A-0CFF-A843-BAD0-EB19974CA864}" type="pres">
      <dgm:prSet presAssocID="{CA46788F-A59B-4BAF-B968-48DCE7FCCA8C}" presName="child" presStyleLbl="alignAccFollowNode1" presStyleIdx="13" presStyleCnt="14" custScaleY="459496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5548BF00-8F06-D946-9154-6EFC4250A65C}" type="presOf" srcId="{481CD1B0-5F89-4DD7-8E04-C02F9A69A442}" destId="{46FE8128-F5BD-9746-926A-AA35F8CEA09C}" srcOrd="0" destOrd="0" presId="urn:microsoft.com/office/officeart/2005/8/layout/lProcess1"/>
    <dgm:cxn modelId="{CABD5506-7943-0644-AF38-F5B7448ED745}" type="presOf" srcId="{D890805E-D270-4036-A3D4-CD1DFB047DD8}" destId="{11D31849-EF1E-D64E-AB68-88169EAAC6D3}" srcOrd="0" destOrd="0" presId="urn:microsoft.com/office/officeart/2005/8/layout/lProcess1"/>
    <dgm:cxn modelId="{63C6CB0C-6169-4E9F-8461-51C8561AD8EA}" srcId="{0A2ABEFE-9F3D-458C-83A3-313122E1B7D0}" destId="{F6699EFB-C2C7-4865-82BE-8C3B87BFD5A4}" srcOrd="1" destOrd="0" parTransId="{476CFD81-1352-43A6-AA5A-A96FEE954775}" sibTransId="{8B035EF0-34E9-4443-8FFD-F36408D7E598}"/>
    <dgm:cxn modelId="{A7179D14-0702-5D45-87AF-697B270A60D7}" type="presOf" srcId="{675BE90C-2D6A-4EF5-BB3B-A137C34A0F6C}" destId="{9A6C03DC-BEB2-0E42-AE76-DAFF85631B22}" srcOrd="0" destOrd="0" presId="urn:microsoft.com/office/officeart/2005/8/layout/lProcess1"/>
    <dgm:cxn modelId="{3FC60C16-2D02-1047-A788-6F703B699A4D}" type="presOf" srcId="{09E9B1F9-9AEF-45CC-917C-3615208A7838}" destId="{77A3D35D-5A78-5544-916F-9E3C388A7775}" srcOrd="0" destOrd="0" presId="urn:microsoft.com/office/officeart/2005/8/layout/lProcess1"/>
    <dgm:cxn modelId="{73F6F119-3510-413D-A1AD-1AF350B342F1}" srcId="{C1A2A32F-9C0C-43D9-8ED1-A792DECCEF25}" destId="{0CEA4E58-DDDD-438A-ABAD-F103EAEBDFCC}" srcOrd="6" destOrd="0" parTransId="{DC67E0BE-94E1-457A-8FEA-3831A7E106F1}" sibTransId="{95E056DC-5712-42D6-BF5C-6D8C28A29906}"/>
    <dgm:cxn modelId="{6542751D-A387-C14B-A379-25F8B9C12679}" type="presOf" srcId="{AAA56A68-6815-4479-9F5C-F107988FA7AB}" destId="{A8C33BF8-92E6-2F45-AB45-6CB4522EDF49}" srcOrd="0" destOrd="0" presId="urn:microsoft.com/office/officeart/2005/8/layout/lProcess1"/>
    <dgm:cxn modelId="{1BBF4023-C5ED-4FD2-AF49-940F69E802BC}" srcId="{C1A2A32F-9C0C-43D9-8ED1-A792DECCEF25}" destId="{0A2ABEFE-9F3D-458C-83A3-313122E1B7D0}" srcOrd="1" destOrd="0" parTransId="{680498BE-14F4-40A7-A84A-D552E5EB0511}" sibTransId="{C3861E5F-0770-44BB-8BFA-90FFA139C813}"/>
    <dgm:cxn modelId="{5A460026-BBD6-4F38-85FC-22B8CDC8C190}" srcId="{0CEA4E58-DDDD-438A-ABAD-F103EAEBDFCC}" destId="{675BE90C-2D6A-4EF5-BB3B-A137C34A0F6C}" srcOrd="0" destOrd="0" parTransId="{DB6A509F-5109-4248-8BEA-7CC42B501C6A}" sibTransId="{84B9A6D1-0AED-4DD2-8D44-AC26C3C3A9B2}"/>
    <dgm:cxn modelId="{BC270737-6CC9-7148-9296-164CA9BAFEA8}" type="presOf" srcId="{7C313003-4C78-4090-8D71-FBC606DEE775}" destId="{8ED9E09E-A3BE-F848-A90B-DDA704E79FA4}" srcOrd="0" destOrd="0" presId="urn:microsoft.com/office/officeart/2005/8/layout/lProcess1"/>
    <dgm:cxn modelId="{DB82873E-0E4C-B346-A23A-C93D60407141}" type="presOf" srcId="{A444F3D3-2FAE-448F-A48F-04D0C73C9FE3}" destId="{61088F4D-41FF-D643-972C-473923AD1000}" srcOrd="0" destOrd="0" presId="urn:microsoft.com/office/officeart/2005/8/layout/lProcess1"/>
    <dgm:cxn modelId="{27E4643F-54E1-D645-B11D-82A1F7ACCA9C}" type="presOf" srcId="{E14AAF7E-55CE-4099-BE66-52A4B0F73C15}" destId="{D445C0FB-E6BF-264B-8E60-271C26974516}" srcOrd="0" destOrd="0" presId="urn:microsoft.com/office/officeart/2005/8/layout/lProcess1"/>
    <dgm:cxn modelId="{92ECE43F-13D4-DF45-84A7-F827C735BDAB}" type="presOf" srcId="{1A486C3E-F6F8-498E-9A34-D02A527361AB}" destId="{C6E1421E-CBA5-D443-A43A-13CB253C1FBE}" srcOrd="0" destOrd="0" presId="urn:microsoft.com/office/officeart/2005/8/layout/lProcess1"/>
    <dgm:cxn modelId="{EC29F03F-9149-504A-B2E5-FC1AABC5DFA3}" type="presOf" srcId="{CA46788F-A59B-4BAF-B968-48DCE7FCCA8C}" destId="{2781D17A-0CFF-A843-BAD0-EB19974CA864}" srcOrd="0" destOrd="0" presId="urn:microsoft.com/office/officeart/2005/8/layout/lProcess1"/>
    <dgm:cxn modelId="{0122455B-FA47-4AA8-B8EE-952589FF0884}" srcId="{E14AAF7E-55CE-4099-BE66-52A4B0F73C15}" destId="{541BD740-5BA9-4652-AD0A-305CE8928FD3}" srcOrd="1" destOrd="0" parTransId="{B16FA1DB-D359-485F-AD52-9193694567C2}" sibTransId="{D84960D0-09F8-480D-AF61-4E830F1269E5}"/>
    <dgm:cxn modelId="{FB2A515F-2E4F-2742-BD3C-DE4640A92055}" type="presOf" srcId="{7D1239C3-FA85-4048-8C1F-9A9EED16632F}" destId="{3C47203D-6F1C-0743-BBE3-41CA47FDCFF3}" srcOrd="0" destOrd="0" presId="urn:microsoft.com/office/officeart/2005/8/layout/lProcess1"/>
    <dgm:cxn modelId="{883CA760-FDAB-8E47-8107-3DA70469074B}" type="presOf" srcId="{B3B54FBF-2051-4595-B9B2-46D9543D9524}" destId="{C16BA962-DD6B-7B48-869F-95AFBAEFF986}" srcOrd="0" destOrd="0" presId="urn:microsoft.com/office/officeart/2005/8/layout/lProcess1"/>
    <dgm:cxn modelId="{AFC3BB43-6A6E-0140-ACF9-E309D2840976}" type="presOf" srcId="{CDD6DFBD-0CF4-4236-ACCB-D73950F5AA68}" destId="{5D97F4BA-0A6A-A64E-A586-01844356CA74}" srcOrd="0" destOrd="0" presId="urn:microsoft.com/office/officeart/2005/8/layout/lProcess1"/>
    <dgm:cxn modelId="{3AEEC643-9949-9347-A56C-A0042172228B}" type="presOf" srcId="{3B2E8564-6C9D-466A-8CE3-2B5B446A5E4C}" destId="{B36D22E2-4336-F047-88B7-50186CDDC550}" srcOrd="0" destOrd="0" presId="urn:microsoft.com/office/officeart/2005/8/layout/lProcess1"/>
    <dgm:cxn modelId="{87F20A45-CB83-8341-B552-C78ABB0D66D4}" type="presOf" srcId="{C9971ED6-F806-4023-B718-BFF6EE770948}" destId="{0372E5D5-9948-794B-AF90-778D163A0F0A}" srcOrd="0" destOrd="0" presId="urn:microsoft.com/office/officeart/2005/8/layout/lProcess1"/>
    <dgm:cxn modelId="{6DE2BE4B-F378-4583-A619-73C323B612F6}" srcId="{C1A2A32F-9C0C-43D9-8ED1-A792DECCEF25}" destId="{E14AAF7E-55CE-4099-BE66-52A4B0F73C15}" srcOrd="3" destOrd="0" parTransId="{24795A8B-F29D-4793-9B68-9783CBDF6571}" sibTransId="{5C394A4B-846F-4F8E-8228-0B75315A9EAD}"/>
    <dgm:cxn modelId="{820FC64C-3958-9544-94FF-4B7FDA514EE4}" type="presOf" srcId="{F6699EFB-C2C7-4865-82BE-8C3B87BFD5A4}" destId="{CF066220-C259-4243-A690-3F47399D255E}" srcOrd="0" destOrd="0" presId="urn:microsoft.com/office/officeart/2005/8/layout/lProcess1"/>
    <dgm:cxn modelId="{D84C656D-A3C2-EB4A-8C21-3E0423679231}" type="presOf" srcId="{EAF09E1E-EC10-4C93-8852-71409A0486B4}" destId="{8E23E8A9-C92C-7D46-A841-8EC5F7C8A737}" srcOrd="0" destOrd="0" presId="urn:microsoft.com/office/officeart/2005/8/layout/lProcess1"/>
    <dgm:cxn modelId="{7B279B6E-101A-2340-B718-B9419BEEA91B}" type="presOf" srcId="{750FB1FF-FC87-4A18-BC4A-F45229C2FA9D}" destId="{A997B45E-DADC-AD44-9B1A-C185A25E1840}" srcOrd="0" destOrd="0" presId="urn:microsoft.com/office/officeart/2005/8/layout/lProcess1"/>
    <dgm:cxn modelId="{72F70D72-E9B1-D241-98E0-5A25BF3D24AE}" type="presOf" srcId="{1E75FC32-612B-4B50-B659-074BA20061F4}" destId="{4B0CCF6E-7469-EF46-9ECF-9D57EEADE250}" srcOrd="0" destOrd="0" presId="urn:microsoft.com/office/officeart/2005/8/layout/lProcess1"/>
    <dgm:cxn modelId="{B04BD253-518D-E045-9153-FCDB302C1D7A}" type="presOf" srcId="{1D159939-3A06-4F0D-AE09-55103C004F69}" destId="{01C2771F-5620-DD41-9A0A-53E80641C4F6}" srcOrd="0" destOrd="0" presId="urn:microsoft.com/office/officeart/2005/8/layout/lProcess1"/>
    <dgm:cxn modelId="{E1B80B56-CF72-4F1A-8CB8-07DC2CD6E57D}" srcId="{7B3B779B-B3D7-44C9-A796-6A3F7DEF2EDF}" destId="{8525AFA9-8BB5-4E16-907A-971384C778B6}" srcOrd="0" destOrd="0" parTransId="{68DBEA9B-B164-4DBF-AF4B-A209F074C19A}" sibTransId="{1E75FC32-612B-4B50-B659-074BA20061F4}"/>
    <dgm:cxn modelId="{3C0A4276-3272-194D-83C8-1234BD3CF4FC}" type="presOf" srcId="{FE6F4887-6D87-4BD0-89B2-DC0CC24DAE2A}" destId="{89184944-B23D-7E4D-AEE9-27F6628CE913}" srcOrd="0" destOrd="0" presId="urn:microsoft.com/office/officeart/2005/8/layout/lProcess1"/>
    <dgm:cxn modelId="{A987E156-162A-6647-989D-8AF3F744EAFE}" type="presOf" srcId="{68DBEA9B-B164-4DBF-AF4B-A209F074C19A}" destId="{D61C4F6A-E1F8-3643-9BE9-380DB93CE24E}" srcOrd="0" destOrd="0" presId="urn:microsoft.com/office/officeart/2005/8/layout/lProcess1"/>
    <dgm:cxn modelId="{8934AD78-0CF4-DE48-9EF3-1A814DF3A785}" type="presOf" srcId="{0CEA4E58-DDDD-438A-ABAD-F103EAEBDFCC}" destId="{03EE7B81-5EBA-A246-B8A5-840382564B11}" srcOrd="0" destOrd="0" presId="urn:microsoft.com/office/officeart/2005/8/layout/lProcess1"/>
    <dgm:cxn modelId="{A535BD58-C98F-488F-8CAF-D42374F2612C}" srcId="{C1A2A32F-9C0C-43D9-8ED1-A792DECCEF25}" destId="{7C313003-4C78-4090-8D71-FBC606DEE775}" srcOrd="2" destOrd="0" parTransId="{AC23303C-1EC5-4D7A-B594-AAB575AAE02C}" sibTransId="{06A227FD-F329-495A-88D1-59764B822CFB}"/>
    <dgm:cxn modelId="{5AABB55A-2620-404B-803C-41C3BCA0F35A}" srcId="{D890805E-D270-4036-A3D4-CD1DFB047DD8}" destId="{CA46788F-A59B-4BAF-B968-48DCE7FCCA8C}" srcOrd="0" destOrd="0" parTransId="{B434F506-4411-4926-A526-1266CCEC2FB6}" sibTransId="{1639C359-1EAF-434A-B308-0451D1B193ED}"/>
    <dgm:cxn modelId="{EBCCE27C-35C5-1942-AE01-400CDB10963D}" type="presOf" srcId="{E00A0A02-DA6D-4E3C-A3CF-AC9E77642962}" destId="{367C6B37-0B82-FA48-BB68-75F65DFEDA52}" srcOrd="0" destOrd="0" presId="urn:microsoft.com/office/officeart/2005/8/layout/lProcess1"/>
    <dgm:cxn modelId="{D23E507D-042D-4727-9603-846F7D99CBDF}" srcId="{E14AAF7E-55CE-4099-BE66-52A4B0F73C15}" destId="{09E9B1F9-9AEF-45CC-917C-3615208A7838}" srcOrd="0" destOrd="0" parTransId="{C3549E89-CA1A-4A90-82ED-691443605D8B}" sibTransId="{C9971ED6-F806-4023-B718-BFF6EE770948}"/>
    <dgm:cxn modelId="{574D1D80-16EF-154C-BE75-2FABFEC93F04}" type="presOf" srcId="{7B3B779B-B3D7-44C9-A796-6A3F7DEF2EDF}" destId="{268D4683-72F4-AB4F-B4C0-AA166325C928}" srcOrd="0" destOrd="0" presId="urn:microsoft.com/office/officeart/2005/8/layout/lProcess1"/>
    <dgm:cxn modelId="{A51E0C84-D8C9-FC46-9709-25F7B2C4606C}" type="presOf" srcId="{C3549E89-CA1A-4A90-82ED-691443605D8B}" destId="{D50931F3-DA32-5348-A585-19EB939F097A}" srcOrd="0" destOrd="0" presId="urn:microsoft.com/office/officeart/2005/8/layout/lProcess1"/>
    <dgm:cxn modelId="{F6689E85-5477-4924-8A25-505014FE9011}" srcId="{C1A2A32F-9C0C-43D9-8ED1-A792DECCEF25}" destId="{3B2E8564-6C9D-466A-8CE3-2B5B446A5E4C}" srcOrd="0" destOrd="0" parTransId="{15595623-527D-4EE6-A32A-3446EDFDA89A}" sibTransId="{E0A848EC-568E-4314-A57D-786CBCEECECE}"/>
    <dgm:cxn modelId="{FF45E686-0298-7647-9057-0E692D89C515}" type="presOf" srcId="{B434F506-4411-4926-A526-1266CCEC2FB6}" destId="{162601BA-009E-7E46-BA14-787E1E3C08A2}" srcOrd="0" destOrd="0" presId="urn:microsoft.com/office/officeart/2005/8/layout/lProcess1"/>
    <dgm:cxn modelId="{28FDB987-4747-C245-9F86-3B9EBC7702EB}" type="presOf" srcId="{3FE3E5E0-B379-43A8-8788-8B65929761EE}" destId="{DEC23CFE-1DC2-D847-8077-D7EEC61B88AD}" srcOrd="0" destOrd="0" presId="urn:microsoft.com/office/officeart/2005/8/layout/lProcess1"/>
    <dgm:cxn modelId="{02DDC987-A28D-0249-91DB-46A10AA71CC8}" type="presOf" srcId="{7EEEACC1-B1E8-4DAD-8221-1CFE5B958015}" destId="{10EE78DE-BC50-5C4F-B653-CDF4605248AB}" srcOrd="0" destOrd="0" presId="urn:microsoft.com/office/officeart/2005/8/layout/lProcess1"/>
    <dgm:cxn modelId="{19343A8B-804C-4E40-9EC2-143384EAC026}" srcId="{0A2ABEFE-9F3D-458C-83A3-313122E1B7D0}" destId="{1D159939-3A06-4F0D-AE09-55103C004F69}" srcOrd="0" destOrd="0" parTransId="{3FE3E5E0-B379-43A8-8788-8B65929761EE}" sibTransId="{B3B54FBF-2051-4595-B9B2-46D9543D9524}"/>
    <dgm:cxn modelId="{55BD598E-2C90-48A9-A51B-AAB9E682D376}" srcId="{C1A2A32F-9C0C-43D9-8ED1-A792DECCEF25}" destId="{7B3B779B-B3D7-44C9-A796-6A3F7DEF2EDF}" srcOrd="5" destOrd="0" parTransId="{40D09FCB-1AD5-4187-B7F9-C870A5273D58}" sibTransId="{22C7EAD7-2265-4ED6-AA78-BD780BBB7393}"/>
    <dgm:cxn modelId="{B3A8AC90-2FB3-4E58-802B-2031388B57C5}" srcId="{C1A2A32F-9C0C-43D9-8ED1-A792DECCEF25}" destId="{D890805E-D270-4036-A3D4-CD1DFB047DD8}" srcOrd="7" destOrd="0" parTransId="{39BF9821-A5B2-4AB5-8F3F-5C44997E9505}" sibTransId="{A61F62B8-697B-4060-9C49-2D2E10A971E8}"/>
    <dgm:cxn modelId="{490DF791-54C0-0849-A9CC-0A3837B8141E}" type="presOf" srcId="{277656E1-062A-4C04-B70C-DEFBF5A15B05}" destId="{A0654A81-217F-F149-A9FF-DCA4FBE4DEBE}" srcOrd="0" destOrd="0" presId="urn:microsoft.com/office/officeart/2005/8/layout/lProcess1"/>
    <dgm:cxn modelId="{0A74F397-BDE3-3B4F-9423-B18941614C08}" type="presOf" srcId="{8525AFA9-8BB5-4E16-907A-971384C778B6}" destId="{75892D3B-EB24-0844-8C2E-94F6F55801E7}" srcOrd="0" destOrd="0" presId="urn:microsoft.com/office/officeart/2005/8/layout/lProcess1"/>
    <dgm:cxn modelId="{045C1DA2-AD03-4B4A-A318-545CD7B2850C}" type="presOf" srcId="{541BD740-5BA9-4652-AD0A-305CE8928FD3}" destId="{9D3AA8D3-8ADB-0B45-A46A-29ADCE386E22}" srcOrd="0" destOrd="0" presId="urn:microsoft.com/office/officeart/2005/8/layout/lProcess1"/>
    <dgm:cxn modelId="{206690A7-1CC1-2747-8AED-C3621B15E156}" type="presOf" srcId="{FFBB757D-97FA-4318-B0A4-A0C485E3326B}" destId="{78F82C4F-303A-3643-BE38-0507D28CA6A5}" srcOrd="0" destOrd="0" presId="urn:microsoft.com/office/officeart/2005/8/layout/lProcess1"/>
    <dgm:cxn modelId="{31DF03BA-EC31-F743-9AFD-54C104255DDE}" type="presOf" srcId="{DB6A509F-5109-4248-8BEA-7CC42B501C6A}" destId="{E514B67A-1440-3643-B1F9-288042A334AA}" srcOrd="0" destOrd="0" presId="urn:microsoft.com/office/officeart/2005/8/layout/lProcess1"/>
    <dgm:cxn modelId="{0B6C80C0-39A4-4817-92F8-1661D5EEC188}" srcId="{C1A2A32F-9C0C-43D9-8ED1-A792DECCEF25}" destId="{792C898A-1DE9-4C75-AE27-AFF0012FC5A9}" srcOrd="4" destOrd="0" parTransId="{D0A3B8EE-9A4C-4D9F-93B0-61215385D645}" sibTransId="{CA1F532E-AD1A-4058-AD34-EB4A49DA1E47}"/>
    <dgm:cxn modelId="{50709DC5-FFC4-2048-ABDA-62744F848107}" type="presOf" srcId="{C1A2A32F-9C0C-43D9-8ED1-A792DECCEF25}" destId="{10DCB3A6-AA9B-004B-A224-2AE82CFEFC45}" srcOrd="0" destOrd="0" presId="urn:microsoft.com/office/officeart/2005/8/layout/lProcess1"/>
    <dgm:cxn modelId="{C6006BCA-FB6E-40AE-835E-0B3C2C5CA135}" srcId="{792C898A-1DE9-4C75-AE27-AFF0012FC5A9}" destId="{750FB1FF-FC87-4A18-BC4A-F45229C2FA9D}" srcOrd="0" destOrd="0" parTransId="{FFBB757D-97FA-4318-B0A4-A0C485E3326B}" sibTransId="{7D1239C3-FA85-4048-8C1F-9A9EED16632F}"/>
    <dgm:cxn modelId="{4C4D45CB-3339-034A-A77E-ADFE9A76B50B}" type="presOf" srcId="{0A2ABEFE-9F3D-458C-83A3-313122E1B7D0}" destId="{3F13EACE-06AE-5A49-8098-76AEE3B32DAF}" srcOrd="0" destOrd="0" presId="urn:microsoft.com/office/officeart/2005/8/layout/lProcess1"/>
    <dgm:cxn modelId="{CC9381D3-EA53-4B63-A959-2E773EFA67AF}" srcId="{7B3B779B-B3D7-44C9-A796-6A3F7DEF2EDF}" destId="{AAA56A68-6815-4479-9F5C-F107988FA7AB}" srcOrd="1" destOrd="0" parTransId="{B75FCAF0-FCDA-4E87-B321-18F3CB86EC59}" sibTransId="{2E089C5D-1ABA-4C32-8969-76F579B109F9}"/>
    <dgm:cxn modelId="{BB4438D9-C31E-4A2C-9326-7765CD30708B}" srcId="{3B2E8564-6C9D-466A-8CE3-2B5B446A5E4C}" destId="{A444F3D3-2FAE-448F-A48F-04D0C73C9FE3}" srcOrd="1" destOrd="0" parTransId="{31331180-E15D-4FBA-813D-23706D9000D9}" sibTransId="{87A38718-2996-4732-9E06-337E69C5FC12}"/>
    <dgm:cxn modelId="{DBFE75DA-64A0-4156-A659-9CB40BDC0E51}" srcId="{7C313003-4C78-4090-8D71-FBC606DEE775}" destId="{FE6F4887-6D87-4BD0-89B2-DC0CC24DAE2A}" srcOrd="1" destOrd="0" parTransId="{A1100990-1D32-43A6-A5B0-7B164B935828}" sibTransId="{06AE3638-D757-46A4-A50B-FB307E9087B9}"/>
    <dgm:cxn modelId="{E59D93E0-08C7-4B2A-8B58-429E81386A78}" srcId="{3B2E8564-6C9D-466A-8CE3-2B5B446A5E4C}" destId="{EAF09E1E-EC10-4C93-8852-71409A0486B4}" srcOrd="0" destOrd="0" parTransId="{7EEEACC1-B1E8-4DAD-8221-1CFE5B958015}" sibTransId="{277656E1-062A-4C04-B70C-DEFBF5A15B05}"/>
    <dgm:cxn modelId="{B24FE4E9-E126-4838-A27C-3BE5621135A7}" srcId="{7C313003-4C78-4090-8D71-FBC606DEE775}" destId="{E00A0A02-DA6D-4E3C-A3CF-AC9E77642962}" srcOrd="0" destOrd="0" parTransId="{481CD1B0-5F89-4DD7-8E04-C02F9A69A442}" sibTransId="{CDD6DFBD-0CF4-4236-ACCB-D73950F5AA68}"/>
    <dgm:cxn modelId="{093EE9F1-C4FC-48A9-8234-B5D27A4D1816}" srcId="{792C898A-1DE9-4C75-AE27-AFF0012FC5A9}" destId="{1A486C3E-F6F8-498E-9A34-D02A527361AB}" srcOrd="1" destOrd="0" parTransId="{915DC907-D6D8-4845-A07F-5B9E506E7B4B}" sibTransId="{32AEFF84-6E1D-42F3-9A39-F7D4BDEE06B0}"/>
    <dgm:cxn modelId="{0DD3A1F5-4DCD-214B-BB8D-4FD0E8A5D80C}" type="presOf" srcId="{792C898A-1DE9-4C75-AE27-AFF0012FC5A9}" destId="{D36081CC-2D75-C04A-9ACD-0B6470D8713C}" srcOrd="0" destOrd="0" presId="urn:microsoft.com/office/officeart/2005/8/layout/lProcess1"/>
    <dgm:cxn modelId="{9CD49CFC-5D7A-9A4D-B112-5DCB4C6128A7}" type="presParOf" srcId="{10DCB3A6-AA9B-004B-A224-2AE82CFEFC45}" destId="{4948FE2B-A012-284C-9C8D-C07136948D73}" srcOrd="0" destOrd="0" presId="urn:microsoft.com/office/officeart/2005/8/layout/lProcess1"/>
    <dgm:cxn modelId="{521E4042-2F7C-C647-978F-C572A72577D7}" type="presParOf" srcId="{4948FE2B-A012-284C-9C8D-C07136948D73}" destId="{B36D22E2-4336-F047-88B7-50186CDDC550}" srcOrd="0" destOrd="0" presId="urn:microsoft.com/office/officeart/2005/8/layout/lProcess1"/>
    <dgm:cxn modelId="{E73D7DDD-7794-EB43-A384-13A0F0A43B68}" type="presParOf" srcId="{4948FE2B-A012-284C-9C8D-C07136948D73}" destId="{10EE78DE-BC50-5C4F-B653-CDF4605248AB}" srcOrd="1" destOrd="0" presId="urn:microsoft.com/office/officeart/2005/8/layout/lProcess1"/>
    <dgm:cxn modelId="{F48C9FFD-847D-FB40-BE16-D39048C7ECA7}" type="presParOf" srcId="{4948FE2B-A012-284C-9C8D-C07136948D73}" destId="{8E23E8A9-C92C-7D46-A841-8EC5F7C8A737}" srcOrd="2" destOrd="0" presId="urn:microsoft.com/office/officeart/2005/8/layout/lProcess1"/>
    <dgm:cxn modelId="{E3A747EF-AC9E-3F45-BFEC-F03869FBB79B}" type="presParOf" srcId="{4948FE2B-A012-284C-9C8D-C07136948D73}" destId="{A0654A81-217F-F149-A9FF-DCA4FBE4DEBE}" srcOrd="3" destOrd="0" presId="urn:microsoft.com/office/officeart/2005/8/layout/lProcess1"/>
    <dgm:cxn modelId="{DBA26D4A-C833-F241-99D8-414F27D83C8B}" type="presParOf" srcId="{4948FE2B-A012-284C-9C8D-C07136948D73}" destId="{61088F4D-41FF-D643-972C-473923AD1000}" srcOrd="4" destOrd="0" presId="urn:microsoft.com/office/officeart/2005/8/layout/lProcess1"/>
    <dgm:cxn modelId="{1DC3294E-A948-3348-A65E-605A9B1783AC}" type="presParOf" srcId="{10DCB3A6-AA9B-004B-A224-2AE82CFEFC45}" destId="{70DAC2DC-66F5-0B44-891C-85084680E0EC}" srcOrd="1" destOrd="0" presId="urn:microsoft.com/office/officeart/2005/8/layout/lProcess1"/>
    <dgm:cxn modelId="{35EB9A32-33D8-D941-BBA4-145B11D4F4AD}" type="presParOf" srcId="{10DCB3A6-AA9B-004B-A224-2AE82CFEFC45}" destId="{2ABCA004-890C-E043-A1D1-9FD7B35A995A}" srcOrd="2" destOrd="0" presId="urn:microsoft.com/office/officeart/2005/8/layout/lProcess1"/>
    <dgm:cxn modelId="{C81F7EFB-D0B7-0343-887F-829B05E76809}" type="presParOf" srcId="{2ABCA004-890C-E043-A1D1-9FD7B35A995A}" destId="{3F13EACE-06AE-5A49-8098-76AEE3B32DAF}" srcOrd="0" destOrd="0" presId="urn:microsoft.com/office/officeart/2005/8/layout/lProcess1"/>
    <dgm:cxn modelId="{B53B3FFF-AE9B-A346-8DB8-3FAE2C49930A}" type="presParOf" srcId="{2ABCA004-890C-E043-A1D1-9FD7B35A995A}" destId="{DEC23CFE-1DC2-D847-8077-D7EEC61B88AD}" srcOrd="1" destOrd="0" presId="urn:microsoft.com/office/officeart/2005/8/layout/lProcess1"/>
    <dgm:cxn modelId="{BE781CBB-834D-514C-9875-CA3B01827990}" type="presParOf" srcId="{2ABCA004-890C-E043-A1D1-9FD7B35A995A}" destId="{01C2771F-5620-DD41-9A0A-53E80641C4F6}" srcOrd="2" destOrd="0" presId="urn:microsoft.com/office/officeart/2005/8/layout/lProcess1"/>
    <dgm:cxn modelId="{803AB4FD-1D76-F542-AD45-0D17C4983DBA}" type="presParOf" srcId="{2ABCA004-890C-E043-A1D1-9FD7B35A995A}" destId="{C16BA962-DD6B-7B48-869F-95AFBAEFF986}" srcOrd="3" destOrd="0" presId="urn:microsoft.com/office/officeart/2005/8/layout/lProcess1"/>
    <dgm:cxn modelId="{69267EDE-6604-6642-91CB-EF9AFF3B45E2}" type="presParOf" srcId="{2ABCA004-890C-E043-A1D1-9FD7B35A995A}" destId="{CF066220-C259-4243-A690-3F47399D255E}" srcOrd="4" destOrd="0" presId="urn:microsoft.com/office/officeart/2005/8/layout/lProcess1"/>
    <dgm:cxn modelId="{0D02B398-4153-BA4E-924D-44E52CB8C060}" type="presParOf" srcId="{10DCB3A6-AA9B-004B-A224-2AE82CFEFC45}" destId="{FC33D1A7-5EDE-F84B-A54D-6EF573827E69}" srcOrd="3" destOrd="0" presId="urn:microsoft.com/office/officeart/2005/8/layout/lProcess1"/>
    <dgm:cxn modelId="{C46332E9-8E1D-A94A-8BE0-D84B2F4B3B7F}" type="presParOf" srcId="{10DCB3A6-AA9B-004B-A224-2AE82CFEFC45}" destId="{F47FD968-F7A4-ED40-8503-48A6F38071BC}" srcOrd="4" destOrd="0" presId="urn:microsoft.com/office/officeart/2005/8/layout/lProcess1"/>
    <dgm:cxn modelId="{2B971A63-2AA1-1544-B21B-FE0ECB57C117}" type="presParOf" srcId="{F47FD968-F7A4-ED40-8503-48A6F38071BC}" destId="{8ED9E09E-A3BE-F848-A90B-DDA704E79FA4}" srcOrd="0" destOrd="0" presId="urn:microsoft.com/office/officeart/2005/8/layout/lProcess1"/>
    <dgm:cxn modelId="{FBDA118C-0750-BF4B-93DC-1F90ABDE8EF7}" type="presParOf" srcId="{F47FD968-F7A4-ED40-8503-48A6F38071BC}" destId="{46FE8128-F5BD-9746-926A-AA35F8CEA09C}" srcOrd="1" destOrd="0" presId="urn:microsoft.com/office/officeart/2005/8/layout/lProcess1"/>
    <dgm:cxn modelId="{1FC9E4D6-C3E2-C046-8984-0092840598CB}" type="presParOf" srcId="{F47FD968-F7A4-ED40-8503-48A6F38071BC}" destId="{367C6B37-0B82-FA48-BB68-75F65DFEDA52}" srcOrd="2" destOrd="0" presId="urn:microsoft.com/office/officeart/2005/8/layout/lProcess1"/>
    <dgm:cxn modelId="{E97F99DF-1085-2743-B865-3225C4C19239}" type="presParOf" srcId="{F47FD968-F7A4-ED40-8503-48A6F38071BC}" destId="{5D97F4BA-0A6A-A64E-A586-01844356CA74}" srcOrd="3" destOrd="0" presId="urn:microsoft.com/office/officeart/2005/8/layout/lProcess1"/>
    <dgm:cxn modelId="{F5FC4E7F-7D5F-4947-B9DE-D6F6532D47DD}" type="presParOf" srcId="{F47FD968-F7A4-ED40-8503-48A6F38071BC}" destId="{89184944-B23D-7E4D-AEE9-27F6628CE913}" srcOrd="4" destOrd="0" presId="urn:microsoft.com/office/officeart/2005/8/layout/lProcess1"/>
    <dgm:cxn modelId="{1D153DA0-B51E-9B4D-81FC-D07B0542B567}" type="presParOf" srcId="{10DCB3A6-AA9B-004B-A224-2AE82CFEFC45}" destId="{C240864E-D70D-7841-A551-712BDAEFB8A0}" srcOrd="5" destOrd="0" presId="urn:microsoft.com/office/officeart/2005/8/layout/lProcess1"/>
    <dgm:cxn modelId="{8CF596B4-9465-4249-B9D7-27218539D36D}" type="presParOf" srcId="{10DCB3A6-AA9B-004B-A224-2AE82CFEFC45}" destId="{27517BAD-6135-4E44-BC2B-6CCABE0CD77B}" srcOrd="6" destOrd="0" presId="urn:microsoft.com/office/officeart/2005/8/layout/lProcess1"/>
    <dgm:cxn modelId="{7E5D1844-1F76-FE49-880A-071526E2697D}" type="presParOf" srcId="{27517BAD-6135-4E44-BC2B-6CCABE0CD77B}" destId="{D445C0FB-E6BF-264B-8E60-271C26974516}" srcOrd="0" destOrd="0" presId="urn:microsoft.com/office/officeart/2005/8/layout/lProcess1"/>
    <dgm:cxn modelId="{71FC131D-1B62-CF43-9266-7910B9059E79}" type="presParOf" srcId="{27517BAD-6135-4E44-BC2B-6CCABE0CD77B}" destId="{D50931F3-DA32-5348-A585-19EB939F097A}" srcOrd="1" destOrd="0" presId="urn:microsoft.com/office/officeart/2005/8/layout/lProcess1"/>
    <dgm:cxn modelId="{63E9ACB1-1DE1-BD44-853D-4CAF3E03F8E3}" type="presParOf" srcId="{27517BAD-6135-4E44-BC2B-6CCABE0CD77B}" destId="{77A3D35D-5A78-5544-916F-9E3C388A7775}" srcOrd="2" destOrd="0" presId="urn:microsoft.com/office/officeart/2005/8/layout/lProcess1"/>
    <dgm:cxn modelId="{11F46167-B981-074F-8C62-993CEEF3F8DA}" type="presParOf" srcId="{27517BAD-6135-4E44-BC2B-6CCABE0CD77B}" destId="{0372E5D5-9948-794B-AF90-778D163A0F0A}" srcOrd="3" destOrd="0" presId="urn:microsoft.com/office/officeart/2005/8/layout/lProcess1"/>
    <dgm:cxn modelId="{99AFBC24-180D-B745-B64B-433938C08D56}" type="presParOf" srcId="{27517BAD-6135-4E44-BC2B-6CCABE0CD77B}" destId="{9D3AA8D3-8ADB-0B45-A46A-29ADCE386E22}" srcOrd="4" destOrd="0" presId="urn:microsoft.com/office/officeart/2005/8/layout/lProcess1"/>
    <dgm:cxn modelId="{72D23185-B06B-3746-BCF0-8D348218EA02}" type="presParOf" srcId="{10DCB3A6-AA9B-004B-A224-2AE82CFEFC45}" destId="{61B117FC-9F63-274E-BE47-20CE6FF99F6F}" srcOrd="7" destOrd="0" presId="urn:microsoft.com/office/officeart/2005/8/layout/lProcess1"/>
    <dgm:cxn modelId="{0C8F908A-A786-E649-8D3B-288BAE309F15}" type="presParOf" srcId="{10DCB3A6-AA9B-004B-A224-2AE82CFEFC45}" destId="{A5B97E9D-65AF-CA45-977E-278E2D11FAFF}" srcOrd="8" destOrd="0" presId="urn:microsoft.com/office/officeart/2005/8/layout/lProcess1"/>
    <dgm:cxn modelId="{79C1702F-AD46-2940-A225-C26772ED671C}" type="presParOf" srcId="{A5B97E9D-65AF-CA45-977E-278E2D11FAFF}" destId="{D36081CC-2D75-C04A-9ACD-0B6470D8713C}" srcOrd="0" destOrd="0" presId="urn:microsoft.com/office/officeart/2005/8/layout/lProcess1"/>
    <dgm:cxn modelId="{26B93FDD-54B9-A04D-915C-9C46D4E12451}" type="presParOf" srcId="{A5B97E9D-65AF-CA45-977E-278E2D11FAFF}" destId="{78F82C4F-303A-3643-BE38-0507D28CA6A5}" srcOrd="1" destOrd="0" presId="urn:microsoft.com/office/officeart/2005/8/layout/lProcess1"/>
    <dgm:cxn modelId="{187E49CB-430D-8E49-85A9-9A70F219BB17}" type="presParOf" srcId="{A5B97E9D-65AF-CA45-977E-278E2D11FAFF}" destId="{A997B45E-DADC-AD44-9B1A-C185A25E1840}" srcOrd="2" destOrd="0" presId="urn:microsoft.com/office/officeart/2005/8/layout/lProcess1"/>
    <dgm:cxn modelId="{76BB4BB5-42E2-3047-95EF-CC329F6B1AFB}" type="presParOf" srcId="{A5B97E9D-65AF-CA45-977E-278E2D11FAFF}" destId="{3C47203D-6F1C-0743-BBE3-41CA47FDCFF3}" srcOrd="3" destOrd="0" presId="urn:microsoft.com/office/officeart/2005/8/layout/lProcess1"/>
    <dgm:cxn modelId="{6DA72DCB-C50E-CB4D-B9FD-930BAC592F73}" type="presParOf" srcId="{A5B97E9D-65AF-CA45-977E-278E2D11FAFF}" destId="{C6E1421E-CBA5-D443-A43A-13CB253C1FBE}" srcOrd="4" destOrd="0" presId="urn:microsoft.com/office/officeart/2005/8/layout/lProcess1"/>
    <dgm:cxn modelId="{747419BF-1789-F942-AD34-404FCFB099FF}" type="presParOf" srcId="{10DCB3A6-AA9B-004B-A224-2AE82CFEFC45}" destId="{68D3FD00-7399-CB4F-8A6D-09894EEB40CA}" srcOrd="9" destOrd="0" presId="urn:microsoft.com/office/officeart/2005/8/layout/lProcess1"/>
    <dgm:cxn modelId="{A5BC0C48-BB6F-D14F-AA3E-9917A38EC27B}" type="presParOf" srcId="{10DCB3A6-AA9B-004B-A224-2AE82CFEFC45}" destId="{9393AE4D-930E-5C43-AB52-37A348844CBD}" srcOrd="10" destOrd="0" presId="urn:microsoft.com/office/officeart/2005/8/layout/lProcess1"/>
    <dgm:cxn modelId="{CEEE803E-F7CA-1543-B709-B9B456A02156}" type="presParOf" srcId="{9393AE4D-930E-5C43-AB52-37A348844CBD}" destId="{268D4683-72F4-AB4F-B4C0-AA166325C928}" srcOrd="0" destOrd="0" presId="urn:microsoft.com/office/officeart/2005/8/layout/lProcess1"/>
    <dgm:cxn modelId="{2E02DC5B-C7F7-9543-B8EA-DA4D5B087148}" type="presParOf" srcId="{9393AE4D-930E-5C43-AB52-37A348844CBD}" destId="{D61C4F6A-E1F8-3643-9BE9-380DB93CE24E}" srcOrd="1" destOrd="0" presId="urn:microsoft.com/office/officeart/2005/8/layout/lProcess1"/>
    <dgm:cxn modelId="{AFD4792B-8426-9540-BC9D-7F7DA44D7EEB}" type="presParOf" srcId="{9393AE4D-930E-5C43-AB52-37A348844CBD}" destId="{75892D3B-EB24-0844-8C2E-94F6F55801E7}" srcOrd="2" destOrd="0" presId="urn:microsoft.com/office/officeart/2005/8/layout/lProcess1"/>
    <dgm:cxn modelId="{EF913859-C5E9-444D-8727-3B7D48834587}" type="presParOf" srcId="{9393AE4D-930E-5C43-AB52-37A348844CBD}" destId="{4B0CCF6E-7469-EF46-9ECF-9D57EEADE250}" srcOrd="3" destOrd="0" presId="urn:microsoft.com/office/officeart/2005/8/layout/lProcess1"/>
    <dgm:cxn modelId="{E24C1BDD-7B79-E649-8CC3-1A10B09AA385}" type="presParOf" srcId="{9393AE4D-930E-5C43-AB52-37A348844CBD}" destId="{A8C33BF8-92E6-2F45-AB45-6CB4522EDF49}" srcOrd="4" destOrd="0" presId="urn:microsoft.com/office/officeart/2005/8/layout/lProcess1"/>
    <dgm:cxn modelId="{9F3C8037-ED40-0340-82FD-6FB6FC275C71}" type="presParOf" srcId="{10DCB3A6-AA9B-004B-A224-2AE82CFEFC45}" destId="{5C9E11AF-091F-3546-AF71-1520D54441AD}" srcOrd="11" destOrd="0" presId="urn:microsoft.com/office/officeart/2005/8/layout/lProcess1"/>
    <dgm:cxn modelId="{452D3EA1-BFEF-A743-A1A7-CDB8BD423551}" type="presParOf" srcId="{10DCB3A6-AA9B-004B-A224-2AE82CFEFC45}" destId="{932C2253-6601-E84D-80A0-5D9233C46489}" srcOrd="12" destOrd="0" presId="urn:microsoft.com/office/officeart/2005/8/layout/lProcess1"/>
    <dgm:cxn modelId="{7970F29D-BAAB-2848-9708-C68C2C823C85}" type="presParOf" srcId="{932C2253-6601-E84D-80A0-5D9233C46489}" destId="{03EE7B81-5EBA-A246-B8A5-840382564B11}" srcOrd="0" destOrd="0" presId="urn:microsoft.com/office/officeart/2005/8/layout/lProcess1"/>
    <dgm:cxn modelId="{2B58287E-EE82-754D-BFC5-1F4453EF0C91}" type="presParOf" srcId="{932C2253-6601-E84D-80A0-5D9233C46489}" destId="{E514B67A-1440-3643-B1F9-288042A334AA}" srcOrd="1" destOrd="0" presId="urn:microsoft.com/office/officeart/2005/8/layout/lProcess1"/>
    <dgm:cxn modelId="{04E032F8-82DE-F941-9A85-B6E5B37D880C}" type="presParOf" srcId="{932C2253-6601-E84D-80A0-5D9233C46489}" destId="{9A6C03DC-BEB2-0E42-AE76-DAFF85631B22}" srcOrd="2" destOrd="0" presId="urn:microsoft.com/office/officeart/2005/8/layout/lProcess1"/>
    <dgm:cxn modelId="{6B358263-6229-1449-9D67-0C351005D3F9}" type="presParOf" srcId="{10DCB3A6-AA9B-004B-A224-2AE82CFEFC45}" destId="{185F1E25-97F8-0E43-9C30-BCAAA1392A74}" srcOrd="13" destOrd="0" presId="urn:microsoft.com/office/officeart/2005/8/layout/lProcess1"/>
    <dgm:cxn modelId="{EECE156C-F4B2-794E-B3FD-91F47F5CF62A}" type="presParOf" srcId="{10DCB3A6-AA9B-004B-A224-2AE82CFEFC45}" destId="{3034F11E-A975-4341-B3DA-DC92FDC1FD5A}" srcOrd="14" destOrd="0" presId="urn:microsoft.com/office/officeart/2005/8/layout/lProcess1"/>
    <dgm:cxn modelId="{40A68BA7-1B9A-3D47-BF21-8531D2A7CBE2}" type="presParOf" srcId="{3034F11E-A975-4341-B3DA-DC92FDC1FD5A}" destId="{11D31849-EF1E-D64E-AB68-88169EAAC6D3}" srcOrd="0" destOrd="0" presId="urn:microsoft.com/office/officeart/2005/8/layout/lProcess1"/>
    <dgm:cxn modelId="{A00AC05A-C31E-EF46-9224-C7D35E199CB0}" type="presParOf" srcId="{3034F11E-A975-4341-B3DA-DC92FDC1FD5A}" destId="{162601BA-009E-7E46-BA14-787E1E3C08A2}" srcOrd="1" destOrd="0" presId="urn:microsoft.com/office/officeart/2005/8/layout/lProcess1"/>
    <dgm:cxn modelId="{8502B92D-EF3A-2744-847A-789EADBE7047}" type="presParOf" srcId="{3034F11E-A975-4341-B3DA-DC92FDC1FD5A}" destId="{2781D17A-0CFF-A843-BAD0-EB19974CA864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A2A32F-9C0C-43D9-8ED1-A792DECCEF2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B2E8564-6C9D-466A-8CE3-2B5B446A5E4C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2013</a:t>
          </a:r>
        </a:p>
      </dgm:t>
    </dgm:pt>
    <dgm:pt modelId="{15595623-527D-4EE6-A32A-3446EDFDA89A}" type="parTrans" cxnId="{F6689E85-5477-4924-8A25-505014FE9011}">
      <dgm:prSet/>
      <dgm:spPr/>
      <dgm:t>
        <a:bodyPr/>
        <a:lstStyle/>
        <a:p>
          <a:endParaRPr lang="nb-NO"/>
        </a:p>
      </dgm:t>
    </dgm:pt>
    <dgm:pt modelId="{E0A848EC-568E-4314-A57D-786CBCEECECE}" type="sibTrans" cxnId="{F6689E85-5477-4924-8A25-505014FE9011}">
      <dgm:prSet/>
      <dgm:spPr/>
      <dgm:t>
        <a:bodyPr/>
        <a:lstStyle/>
        <a:p>
          <a:endParaRPr lang="nb-NO"/>
        </a:p>
      </dgm:t>
    </dgm:pt>
    <dgm:pt modelId="{0A2ABEFE-9F3D-458C-83A3-313122E1B7D0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 dirty="0"/>
            <a:t>2014</a:t>
          </a:r>
        </a:p>
      </dgm:t>
    </dgm:pt>
    <dgm:pt modelId="{680498BE-14F4-40A7-A84A-D552E5EB0511}" type="parTrans" cxnId="{1BBF4023-C5ED-4FD2-AF49-940F69E802BC}">
      <dgm:prSet/>
      <dgm:spPr/>
      <dgm:t>
        <a:bodyPr/>
        <a:lstStyle/>
        <a:p>
          <a:endParaRPr lang="nb-NO"/>
        </a:p>
      </dgm:t>
    </dgm:pt>
    <dgm:pt modelId="{C3861E5F-0770-44BB-8BFA-90FFA139C813}" type="sibTrans" cxnId="{1BBF4023-C5ED-4FD2-AF49-940F69E802BC}">
      <dgm:prSet/>
      <dgm:spPr/>
      <dgm:t>
        <a:bodyPr/>
        <a:lstStyle/>
        <a:p>
          <a:endParaRPr lang="nb-NO"/>
        </a:p>
      </dgm:t>
    </dgm:pt>
    <dgm:pt modelId="{7C313003-4C78-4090-8D71-FBC606DEE775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2015</a:t>
          </a:r>
        </a:p>
      </dgm:t>
    </dgm:pt>
    <dgm:pt modelId="{AC23303C-1EC5-4D7A-B594-AAB575AAE02C}" type="parTrans" cxnId="{A535BD58-C98F-488F-8CAF-D42374F2612C}">
      <dgm:prSet/>
      <dgm:spPr/>
      <dgm:t>
        <a:bodyPr/>
        <a:lstStyle/>
        <a:p>
          <a:endParaRPr lang="nb-NO"/>
        </a:p>
      </dgm:t>
    </dgm:pt>
    <dgm:pt modelId="{06A227FD-F329-495A-88D1-59764B822CFB}" type="sibTrans" cxnId="{A535BD58-C98F-488F-8CAF-D42374F2612C}">
      <dgm:prSet/>
      <dgm:spPr/>
      <dgm:t>
        <a:bodyPr/>
        <a:lstStyle/>
        <a:p>
          <a:endParaRPr lang="nb-NO"/>
        </a:p>
      </dgm:t>
    </dgm:pt>
    <dgm:pt modelId="{E14AAF7E-55CE-4099-BE66-52A4B0F73C15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2016</a:t>
          </a:r>
        </a:p>
      </dgm:t>
    </dgm:pt>
    <dgm:pt modelId="{24795A8B-F29D-4793-9B68-9783CBDF6571}" type="parTrans" cxnId="{6DE2BE4B-F378-4583-A619-73C323B612F6}">
      <dgm:prSet/>
      <dgm:spPr/>
      <dgm:t>
        <a:bodyPr/>
        <a:lstStyle/>
        <a:p>
          <a:endParaRPr lang="nb-NO"/>
        </a:p>
      </dgm:t>
    </dgm:pt>
    <dgm:pt modelId="{5C394A4B-846F-4F8E-8228-0B75315A9EAD}" type="sibTrans" cxnId="{6DE2BE4B-F378-4583-A619-73C323B612F6}">
      <dgm:prSet/>
      <dgm:spPr/>
      <dgm:t>
        <a:bodyPr/>
        <a:lstStyle/>
        <a:p>
          <a:endParaRPr lang="nb-NO"/>
        </a:p>
      </dgm:t>
    </dgm:pt>
    <dgm:pt modelId="{792C898A-1DE9-4C75-AE27-AFF0012FC5A9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2017</a:t>
          </a:r>
        </a:p>
      </dgm:t>
    </dgm:pt>
    <dgm:pt modelId="{D0A3B8EE-9A4C-4D9F-93B0-61215385D645}" type="parTrans" cxnId="{0B6C80C0-39A4-4817-92F8-1661D5EEC188}">
      <dgm:prSet/>
      <dgm:spPr/>
      <dgm:t>
        <a:bodyPr/>
        <a:lstStyle/>
        <a:p>
          <a:endParaRPr lang="nb-NO"/>
        </a:p>
      </dgm:t>
    </dgm:pt>
    <dgm:pt modelId="{CA1F532E-AD1A-4058-AD34-EB4A49DA1E47}" type="sibTrans" cxnId="{0B6C80C0-39A4-4817-92F8-1661D5EEC188}">
      <dgm:prSet/>
      <dgm:spPr/>
      <dgm:t>
        <a:bodyPr/>
        <a:lstStyle/>
        <a:p>
          <a:endParaRPr lang="nb-NO"/>
        </a:p>
      </dgm:t>
    </dgm:pt>
    <dgm:pt modelId="{7B3B779B-B3D7-44C9-A796-6A3F7DEF2EDF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2018</a:t>
          </a:r>
        </a:p>
      </dgm:t>
    </dgm:pt>
    <dgm:pt modelId="{40D09FCB-1AD5-4187-B7F9-C870A5273D58}" type="parTrans" cxnId="{55BD598E-2C90-48A9-A51B-AAB9E682D376}">
      <dgm:prSet/>
      <dgm:spPr/>
      <dgm:t>
        <a:bodyPr/>
        <a:lstStyle/>
        <a:p>
          <a:endParaRPr lang="nb-NO"/>
        </a:p>
      </dgm:t>
    </dgm:pt>
    <dgm:pt modelId="{22C7EAD7-2265-4ED6-AA78-BD780BBB7393}" type="sibTrans" cxnId="{55BD598E-2C90-48A9-A51B-AAB9E682D376}">
      <dgm:prSet/>
      <dgm:spPr/>
      <dgm:t>
        <a:bodyPr/>
        <a:lstStyle/>
        <a:p>
          <a:endParaRPr lang="nb-NO"/>
        </a:p>
      </dgm:t>
    </dgm:pt>
    <dgm:pt modelId="{0CEA4E58-DDDD-438A-ABAD-F103EAEBDFC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2019</a:t>
          </a:r>
        </a:p>
      </dgm:t>
    </dgm:pt>
    <dgm:pt modelId="{DC67E0BE-94E1-457A-8FEA-3831A7E106F1}" type="parTrans" cxnId="{73F6F119-3510-413D-A1AD-1AF350B342F1}">
      <dgm:prSet/>
      <dgm:spPr/>
      <dgm:t>
        <a:bodyPr/>
        <a:lstStyle/>
        <a:p>
          <a:endParaRPr lang="nb-NO"/>
        </a:p>
      </dgm:t>
    </dgm:pt>
    <dgm:pt modelId="{95E056DC-5712-42D6-BF5C-6D8C28A29906}" type="sibTrans" cxnId="{73F6F119-3510-413D-A1AD-1AF350B342F1}">
      <dgm:prSet/>
      <dgm:spPr/>
      <dgm:t>
        <a:bodyPr/>
        <a:lstStyle/>
        <a:p>
          <a:endParaRPr lang="nb-NO"/>
        </a:p>
      </dgm:t>
    </dgm:pt>
    <dgm:pt modelId="{D890805E-D270-4036-A3D4-CD1DFB047DD8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2020</a:t>
          </a:r>
        </a:p>
      </dgm:t>
    </dgm:pt>
    <dgm:pt modelId="{39BF9821-A5B2-4AB5-8F3F-5C44997E9505}" type="parTrans" cxnId="{B3A8AC90-2FB3-4E58-802B-2031388B57C5}">
      <dgm:prSet/>
      <dgm:spPr/>
      <dgm:t>
        <a:bodyPr/>
        <a:lstStyle/>
        <a:p>
          <a:endParaRPr lang="nb-NO"/>
        </a:p>
      </dgm:t>
    </dgm:pt>
    <dgm:pt modelId="{A61F62B8-697B-4060-9C49-2D2E10A971E8}" type="sibTrans" cxnId="{B3A8AC90-2FB3-4E58-802B-2031388B57C5}">
      <dgm:prSet/>
      <dgm:spPr/>
      <dgm:t>
        <a:bodyPr/>
        <a:lstStyle/>
        <a:p>
          <a:endParaRPr lang="nb-NO"/>
        </a:p>
      </dgm:t>
    </dgm:pt>
    <dgm:pt modelId="{10DCB3A6-AA9B-004B-A224-2AE82CFEFC45}" type="pres">
      <dgm:prSet presAssocID="{C1A2A32F-9C0C-43D9-8ED1-A792DECCEF25}" presName="Name0" presStyleCnt="0">
        <dgm:presLayoutVars>
          <dgm:dir/>
          <dgm:animLvl val="lvl"/>
          <dgm:resizeHandles val="exact"/>
        </dgm:presLayoutVars>
      </dgm:prSet>
      <dgm:spPr/>
    </dgm:pt>
    <dgm:pt modelId="{4948FE2B-A012-284C-9C8D-C07136948D73}" type="pres">
      <dgm:prSet presAssocID="{3B2E8564-6C9D-466A-8CE3-2B5B446A5E4C}" presName="vertFlow" presStyleCnt="0"/>
      <dgm:spPr/>
    </dgm:pt>
    <dgm:pt modelId="{B36D22E2-4336-F047-88B7-50186CDDC550}" type="pres">
      <dgm:prSet presAssocID="{3B2E8564-6C9D-466A-8CE3-2B5B446A5E4C}" presName="header" presStyleLbl="node1" presStyleIdx="0" presStyleCnt="8"/>
      <dgm:spPr/>
    </dgm:pt>
    <dgm:pt modelId="{70DAC2DC-66F5-0B44-891C-85084680E0EC}" type="pres">
      <dgm:prSet presAssocID="{3B2E8564-6C9D-466A-8CE3-2B5B446A5E4C}" presName="hSp" presStyleCnt="0"/>
      <dgm:spPr/>
    </dgm:pt>
    <dgm:pt modelId="{2ABCA004-890C-E043-A1D1-9FD7B35A995A}" type="pres">
      <dgm:prSet presAssocID="{0A2ABEFE-9F3D-458C-83A3-313122E1B7D0}" presName="vertFlow" presStyleCnt="0"/>
      <dgm:spPr/>
    </dgm:pt>
    <dgm:pt modelId="{3F13EACE-06AE-5A49-8098-76AEE3B32DAF}" type="pres">
      <dgm:prSet presAssocID="{0A2ABEFE-9F3D-458C-83A3-313122E1B7D0}" presName="header" presStyleLbl="node1" presStyleIdx="1" presStyleCnt="8"/>
      <dgm:spPr/>
    </dgm:pt>
    <dgm:pt modelId="{FC33D1A7-5EDE-F84B-A54D-6EF573827E69}" type="pres">
      <dgm:prSet presAssocID="{0A2ABEFE-9F3D-458C-83A3-313122E1B7D0}" presName="hSp" presStyleCnt="0"/>
      <dgm:spPr/>
    </dgm:pt>
    <dgm:pt modelId="{F47FD968-F7A4-ED40-8503-48A6F38071BC}" type="pres">
      <dgm:prSet presAssocID="{7C313003-4C78-4090-8D71-FBC606DEE775}" presName="vertFlow" presStyleCnt="0"/>
      <dgm:spPr/>
    </dgm:pt>
    <dgm:pt modelId="{8ED9E09E-A3BE-F848-A90B-DDA704E79FA4}" type="pres">
      <dgm:prSet presAssocID="{7C313003-4C78-4090-8D71-FBC606DEE775}" presName="header" presStyleLbl="node1" presStyleIdx="2" presStyleCnt="8"/>
      <dgm:spPr/>
    </dgm:pt>
    <dgm:pt modelId="{C240864E-D70D-7841-A551-712BDAEFB8A0}" type="pres">
      <dgm:prSet presAssocID="{7C313003-4C78-4090-8D71-FBC606DEE775}" presName="hSp" presStyleCnt="0"/>
      <dgm:spPr/>
    </dgm:pt>
    <dgm:pt modelId="{27517BAD-6135-4E44-BC2B-6CCABE0CD77B}" type="pres">
      <dgm:prSet presAssocID="{E14AAF7E-55CE-4099-BE66-52A4B0F73C15}" presName="vertFlow" presStyleCnt="0"/>
      <dgm:spPr/>
    </dgm:pt>
    <dgm:pt modelId="{D445C0FB-E6BF-264B-8E60-271C26974516}" type="pres">
      <dgm:prSet presAssocID="{E14AAF7E-55CE-4099-BE66-52A4B0F73C15}" presName="header" presStyleLbl="node1" presStyleIdx="3" presStyleCnt="8"/>
      <dgm:spPr/>
    </dgm:pt>
    <dgm:pt modelId="{61B117FC-9F63-274E-BE47-20CE6FF99F6F}" type="pres">
      <dgm:prSet presAssocID="{E14AAF7E-55CE-4099-BE66-52A4B0F73C15}" presName="hSp" presStyleCnt="0"/>
      <dgm:spPr/>
    </dgm:pt>
    <dgm:pt modelId="{A5B97E9D-65AF-CA45-977E-278E2D11FAFF}" type="pres">
      <dgm:prSet presAssocID="{792C898A-1DE9-4C75-AE27-AFF0012FC5A9}" presName="vertFlow" presStyleCnt="0"/>
      <dgm:spPr/>
    </dgm:pt>
    <dgm:pt modelId="{D36081CC-2D75-C04A-9ACD-0B6470D8713C}" type="pres">
      <dgm:prSet presAssocID="{792C898A-1DE9-4C75-AE27-AFF0012FC5A9}" presName="header" presStyleLbl="node1" presStyleIdx="4" presStyleCnt="8"/>
      <dgm:spPr/>
    </dgm:pt>
    <dgm:pt modelId="{68D3FD00-7399-CB4F-8A6D-09894EEB40CA}" type="pres">
      <dgm:prSet presAssocID="{792C898A-1DE9-4C75-AE27-AFF0012FC5A9}" presName="hSp" presStyleCnt="0"/>
      <dgm:spPr/>
    </dgm:pt>
    <dgm:pt modelId="{9393AE4D-930E-5C43-AB52-37A348844CBD}" type="pres">
      <dgm:prSet presAssocID="{7B3B779B-B3D7-44C9-A796-6A3F7DEF2EDF}" presName="vertFlow" presStyleCnt="0"/>
      <dgm:spPr/>
    </dgm:pt>
    <dgm:pt modelId="{268D4683-72F4-AB4F-B4C0-AA166325C928}" type="pres">
      <dgm:prSet presAssocID="{7B3B779B-B3D7-44C9-A796-6A3F7DEF2EDF}" presName="header" presStyleLbl="node1" presStyleIdx="5" presStyleCnt="8"/>
      <dgm:spPr/>
    </dgm:pt>
    <dgm:pt modelId="{5C9E11AF-091F-3546-AF71-1520D54441AD}" type="pres">
      <dgm:prSet presAssocID="{7B3B779B-B3D7-44C9-A796-6A3F7DEF2EDF}" presName="hSp" presStyleCnt="0"/>
      <dgm:spPr/>
    </dgm:pt>
    <dgm:pt modelId="{932C2253-6601-E84D-80A0-5D9233C46489}" type="pres">
      <dgm:prSet presAssocID="{0CEA4E58-DDDD-438A-ABAD-F103EAEBDFCC}" presName="vertFlow" presStyleCnt="0"/>
      <dgm:spPr/>
    </dgm:pt>
    <dgm:pt modelId="{03EE7B81-5EBA-A246-B8A5-840382564B11}" type="pres">
      <dgm:prSet presAssocID="{0CEA4E58-DDDD-438A-ABAD-F103EAEBDFCC}" presName="header" presStyleLbl="node1" presStyleIdx="6" presStyleCnt="8"/>
      <dgm:spPr/>
    </dgm:pt>
    <dgm:pt modelId="{185F1E25-97F8-0E43-9C30-BCAAA1392A74}" type="pres">
      <dgm:prSet presAssocID="{0CEA4E58-DDDD-438A-ABAD-F103EAEBDFCC}" presName="hSp" presStyleCnt="0"/>
      <dgm:spPr/>
    </dgm:pt>
    <dgm:pt modelId="{3034F11E-A975-4341-B3DA-DC92FDC1FD5A}" type="pres">
      <dgm:prSet presAssocID="{D890805E-D270-4036-A3D4-CD1DFB047DD8}" presName="vertFlow" presStyleCnt="0"/>
      <dgm:spPr/>
    </dgm:pt>
    <dgm:pt modelId="{11D31849-EF1E-D64E-AB68-88169EAAC6D3}" type="pres">
      <dgm:prSet presAssocID="{D890805E-D270-4036-A3D4-CD1DFB047DD8}" presName="header" presStyleLbl="node1" presStyleIdx="7" presStyleCnt="8"/>
      <dgm:spPr/>
    </dgm:pt>
  </dgm:ptLst>
  <dgm:cxnLst>
    <dgm:cxn modelId="{CABD5506-7943-0644-AF38-F5B7448ED745}" type="presOf" srcId="{D890805E-D270-4036-A3D4-CD1DFB047DD8}" destId="{11D31849-EF1E-D64E-AB68-88169EAAC6D3}" srcOrd="0" destOrd="0" presId="urn:microsoft.com/office/officeart/2005/8/layout/lProcess1"/>
    <dgm:cxn modelId="{73F6F119-3510-413D-A1AD-1AF350B342F1}" srcId="{C1A2A32F-9C0C-43D9-8ED1-A792DECCEF25}" destId="{0CEA4E58-DDDD-438A-ABAD-F103EAEBDFCC}" srcOrd="6" destOrd="0" parTransId="{DC67E0BE-94E1-457A-8FEA-3831A7E106F1}" sibTransId="{95E056DC-5712-42D6-BF5C-6D8C28A29906}"/>
    <dgm:cxn modelId="{1BBF4023-C5ED-4FD2-AF49-940F69E802BC}" srcId="{C1A2A32F-9C0C-43D9-8ED1-A792DECCEF25}" destId="{0A2ABEFE-9F3D-458C-83A3-313122E1B7D0}" srcOrd="1" destOrd="0" parTransId="{680498BE-14F4-40A7-A84A-D552E5EB0511}" sibTransId="{C3861E5F-0770-44BB-8BFA-90FFA139C813}"/>
    <dgm:cxn modelId="{BC270737-6CC9-7148-9296-164CA9BAFEA8}" type="presOf" srcId="{7C313003-4C78-4090-8D71-FBC606DEE775}" destId="{8ED9E09E-A3BE-F848-A90B-DDA704E79FA4}" srcOrd="0" destOrd="0" presId="urn:microsoft.com/office/officeart/2005/8/layout/lProcess1"/>
    <dgm:cxn modelId="{27E4643F-54E1-D645-B11D-82A1F7ACCA9C}" type="presOf" srcId="{E14AAF7E-55CE-4099-BE66-52A4B0F73C15}" destId="{D445C0FB-E6BF-264B-8E60-271C26974516}" srcOrd="0" destOrd="0" presId="urn:microsoft.com/office/officeart/2005/8/layout/lProcess1"/>
    <dgm:cxn modelId="{3AEEC643-9949-9347-A56C-A0042172228B}" type="presOf" srcId="{3B2E8564-6C9D-466A-8CE3-2B5B446A5E4C}" destId="{B36D22E2-4336-F047-88B7-50186CDDC550}" srcOrd="0" destOrd="0" presId="urn:microsoft.com/office/officeart/2005/8/layout/lProcess1"/>
    <dgm:cxn modelId="{6DE2BE4B-F378-4583-A619-73C323B612F6}" srcId="{C1A2A32F-9C0C-43D9-8ED1-A792DECCEF25}" destId="{E14AAF7E-55CE-4099-BE66-52A4B0F73C15}" srcOrd="3" destOrd="0" parTransId="{24795A8B-F29D-4793-9B68-9783CBDF6571}" sibTransId="{5C394A4B-846F-4F8E-8228-0B75315A9EAD}"/>
    <dgm:cxn modelId="{8934AD78-0CF4-DE48-9EF3-1A814DF3A785}" type="presOf" srcId="{0CEA4E58-DDDD-438A-ABAD-F103EAEBDFCC}" destId="{03EE7B81-5EBA-A246-B8A5-840382564B11}" srcOrd="0" destOrd="0" presId="urn:microsoft.com/office/officeart/2005/8/layout/lProcess1"/>
    <dgm:cxn modelId="{A535BD58-C98F-488F-8CAF-D42374F2612C}" srcId="{C1A2A32F-9C0C-43D9-8ED1-A792DECCEF25}" destId="{7C313003-4C78-4090-8D71-FBC606DEE775}" srcOrd="2" destOrd="0" parTransId="{AC23303C-1EC5-4D7A-B594-AAB575AAE02C}" sibTransId="{06A227FD-F329-495A-88D1-59764B822CFB}"/>
    <dgm:cxn modelId="{574D1D80-16EF-154C-BE75-2FABFEC93F04}" type="presOf" srcId="{7B3B779B-B3D7-44C9-A796-6A3F7DEF2EDF}" destId="{268D4683-72F4-AB4F-B4C0-AA166325C928}" srcOrd="0" destOrd="0" presId="urn:microsoft.com/office/officeart/2005/8/layout/lProcess1"/>
    <dgm:cxn modelId="{F6689E85-5477-4924-8A25-505014FE9011}" srcId="{C1A2A32F-9C0C-43D9-8ED1-A792DECCEF25}" destId="{3B2E8564-6C9D-466A-8CE3-2B5B446A5E4C}" srcOrd="0" destOrd="0" parTransId="{15595623-527D-4EE6-A32A-3446EDFDA89A}" sibTransId="{E0A848EC-568E-4314-A57D-786CBCEECECE}"/>
    <dgm:cxn modelId="{55BD598E-2C90-48A9-A51B-AAB9E682D376}" srcId="{C1A2A32F-9C0C-43D9-8ED1-A792DECCEF25}" destId="{7B3B779B-B3D7-44C9-A796-6A3F7DEF2EDF}" srcOrd="5" destOrd="0" parTransId="{40D09FCB-1AD5-4187-B7F9-C870A5273D58}" sibTransId="{22C7EAD7-2265-4ED6-AA78-BD780BBB7393}"/>
    <dgm:cxn modelId="{B3A8AC90-2FB3-4E58-802B-2031388B57C5}" srcId="{C1A2A32F-9C0C-43D9-8ED1-A792DECCEF25}" destId="{D890805E-D270-4036-A3D4-CD1DFB047DD8}" srcOrd="7" destOrd="0" parTransId="{39BF9821-A5B2-4AB5-8F3F-5C44997E9505}" sibTransId="{A61F62B8-697B-4060-9C49-2D2E10A971E8}"/>
    <dgm:cxn modelId="{0B6C80C0-39A4-4817-92F8-1661D5EEC188}" srcId="{C1A2A32F-9C0C-43D9-8ED1-A792DECCEF25}" destId="{792C898A-1DE9-4C75-AE27-AFF0012FC5A9}" srcOrd="4" destOrd="0" parTransId="{D0A3B8EE-9A4C-4D9F-93B0-61215385D645}" sibTransId="{CA1F532E-AD1A-4058-AD34-EB4A49DA1E47}"/>
    <dgm:cxn modelId="{50709DC5-FFC4-2048-ABDA-62744F848107}" type="presOf" srcId="{C1A2A32F-9C0C-43D9-8ED1-A792DECCEF25}" destId="{10DCB3A6-AA9B-004B-A224-2AE82CFEFC45}" srcOrd="0" destOrd="0" presId="urn:microsoft.com/office/officeart/2005/8/layout/lProcess1"/>
    <dgm:cxn modelId="{4C4D45CB-3339-034A-A77E-ADFE9A76B50B}" type="presOf" srcId="{0A2ABEFE-9F3D-458C-83A3-313122E1B7D0}" destId="{3F13EACE-06AE-5A49-8098-76AEE3B32DAF}" srcOrd="0" destOrd="0" presId="urn:microsoft.com/office/officeart/2005/8/layout/lProcess1"/>
    <dgm:cxn modelId="{0DD3A1F5-4DCD-214B-BB8D-4FD0E8A5D80C}" type="presOf" srcId="{792C898A-1DE9-4C75-AE27-AFF0012FC5A9}" destId="{D36081CC-2D75-C04A-9ACD-0B6470D8713C}" srcOrd="0" destOrd="0" presId="urn:microsoft.com/office/officeart/2005/8/layout/lProcess1"/>
    <dgm:cxn modelId="{9CD49CFC-5D7A-9A4D-B112-5DCB4C6128A7}" type="presParOf" srcId="{10DCB3A6-AA9B-004B-A224-2AE82CFEFC45}" destId="{4948FE2B-A012-284C-9C8D-C07136948D73}" srcOrd="0" destOrd="0" presId="urn:microsoft.com/office/officeart/2005/8/layout/lProcess1"/>
    <dgm:cxn modelId="{521E4042-2F7C-C647-978F-C572A72577D7}" type="presParOf" srcId="{4948FE2B-A012-284C-9C8D-C07136948D73}" destId="{B36D22E2-4336-F047-88B7-50186CDDC550}" srcOrd="0" destOrd="0" presId="urn:microsoft.com/office/officeart/2005/8/layout/lProcess1"/>
    <dgm:cxn modelId="{1DC3294E-A948-3348-A65E-605A9B1783AC}" type="presParOf" srcId="{10DCB3A6-AA9B-004B-A224-2AE82CFEFC45}" destId="{70DAC2DC-66F5-0B44-891C-85084680E0EC}" srcOrd="1" destOrd="0" presId="urn:microsoft.com/office/officeart/2005/8/layout/lProcess1"/>
    <dgm:cxn modelId="{35EB9A32-33D8-D941-BBA4-145B11D4F4AD}" type="presParOf" srcId="{10DCB3A6-AA9B-004B-A224-2AE82CFEFC45}" destId="{2ABCA004-890C-E043-A1D1-9FD7B35A995A}" srcOrd="2" destOrd="0" presId="urn:microsoft.com/office/officeart/2005/8/layout/lProcess1"/>
    <dgm:cxn modelId="{C81F7EFB-D0B7-0343-887F-829B05E76809}" type="presParOf" srcId="{2ABCA004-890C-E043-A1D1-9FD7B35A995A}" destId="{3F13EACE-06AE-5A49-8098-76AEE3B32DAF}" srcOrd="0" destOrd="0" presId="urn:microsoft.com/office/officeart/2005/8/layout/lProcess1"/>
    <dgm:cxn modelId="{0D02B398-4153-BA4E-924D-44E52CB8C060}" type="presParOf" srcId="{10DCB3A6-AA9B-004B-A224-2AE82CFEFC45}" destId="{FC33D1A7-5EDE-F84B-A54D-6EF573827E69}" srcOrd="3" destOrd="0" presId="urn:microsoft.com/office/officeart/2005/8/layout/lProcess1"/>
    <dgm:cxn modelId="{C46332E9-8E1D-A94A-8BE0-D84B2F4B3B7F}" type="presParOf" srcId="{10DCB3A6-AA9B-004B-A224-2AE82CFEFC45}" destId="{F47FD968-F7A4-ED40-8503-48A6F38071BC}" srcOrd="4" destOrd="0" presId="urn:microsoft.com/office/officeart/2005/8/layout/lProcess1"/>
    <dgm:cxn modelId="{2B971A63-2AA1-1544-B21B-FE0ECB57C117}" type="presParOf" srcId="{F47FD968-F7A4-ED40-8503-48A6F38071BC}" destId="{8ED9E09E-A3BE-F848-A90B-DDA704E79FA4}" srcOrd="0" destOrd="0" presId="urn:microsoft.com/office/officeart/2005/8/layout/lProcess1"/>
    <dgm:cxn modelId="{1D153DA0-B51E-9B4D-81FC-D07B0542B567}" type="presParOf" srcId="{10DCB3A6-AA9B-004B-A224-2AE82CFEFC45}" destId="{C240864E-D70D-7841-A551-712BDAEFB8A0}" srcOrd="5" destOrd="0" presId="urn:microsoft.com/office/officeart/2005/8/layout/lProcess1"/>
    <dgm:cxn modelId="{8CF596B4-9465-4249-B9D7-27218539D36D}" type="presParOf" srcId="{10DCB3A6-AA9B-004B-A224-2AE82CFEFC45}" destId="{27517BAD-6135-4E44-BC2B-6CCABE0CD77B}" srcOrd="6" destOrd="0" presId="urn:microsoft.com/office/officeart/2005/8/layout/lProcess1"/>
    <dgm:cxn modelId="{7E5D1844-1F76-FE49-880A-071526E2697D}" type="presParOf" srcId="{27517BAD-6135-4E44-BC2B-6CCABE0CD77B}" destId="{D445C0FB-E6BF-264B-8E60-271C26974516}" srcOrd="0" destOrd="0" presId="urn:microsoft.com/office/officeart/2005/8/layout/lProcess1"/>
    <dgm:cxn modelId="{72D23185-B06B-3746-BCF0-8D348218EA02}" type="presParOf" srcId="{10DCB3A6-AA9B-004B-A224-2AE82CFEFC45}" destId="{61B117FC-9F63-274E-BE47-20CE6FF99F6F}" srcOrd="7" destOrd="0" presId="urn:microsoft.com/office/officeart/2005/8/layout/lProcess1"/>
    <dgm:cxn modelId="{0C8F908A-A786-E649-8D3B-288BAE309F15}" type="presParOf" srcId="{10DCB3A6-AA9B-004B-A224-2AE82CFEFC45}" destId="{A5B97E9D-65AF-CA45-977E-278E2D11FAFF}" srcOrd="8" destOrd="0" presId="urn:microsoft.com/office/officeart/2005/8/layout/lProcess1"/>
    <dgm:cxn modelId="{79C1702F-AD46-2940-A225-C26772ED671C}" type="presParOf" srcId="{A5B97E9D-65AF-CA45-977E-278E2D11FAFF}" destId="{D36081CC-2D75-C04A-9ACD-0B6470D8713C}" srcOrd="0" destOrd="0" presId="urn:microsoft.com/office/officeart/2005/8/layout/lProcess1"/>
    <dgm:cxn modelId="{747419BF-1789-F942-AD34-404FCFB099FF}" type="presParOf" srcId="{10DCB3A6-AA9B-004B-A224-2AE82CFEFC45}" destId="{68D3FD00-7399-CB4F-8A6D-09894EEB40CA}" srcOrd="9" destOrd="0" presId="urn:microsoft.com/office/officeart/2005/8/layout/lProcess1"/>
    <dgm:cxn modelId="{A5BC0C48-BB6F-D14F-AA3E-9917A38EC27B}" type="presParOf" srcId="{10DCB3A6-AA9B-004B-A224-2AE82CFEFC45}" destId="{9393AE4D-930E-5C43-AB52-37A348844CBD}" srcOrd="10" destOrd="0" presId="urn:microsoft.com/office/officeart/2005/8/layout/lProcess1"/>
    <dgm:cxn modelId="{CEEE803E-F7CA-1543-B709-B9B456A02156}" type="presParOf" srcId="{9393AE4D-930E-5C43-AB52-37A348844CBD}" destId="{268D4683-72F4-AB4F-B4C0-AA166325C928}" srcOrd="0" destOrd="0" presId="urn:microsoft.com/office/officeart/2005/8/layout/lProcess1"/>
    <dgm:cxn modelId="{9F3C8037-ED40-0340-82FD-6FB6FC275C71}" type="presParOf" srcId="{10DCB3A6-AA9B-004B-A224-2AE82CFEFC45}" destId="{5C9E11AF-091F-3546-AF71-1520D54441AD}" srcOrd="11" destOrd="0" presId="urn:microsoft.com/office/officeart/2005/8/layout/lProcess1"/>
    <dgm:cxn modelId="{452D3EA1-BFEF-A743-A1A7-CDB8BD423551}" type="presParOf" srcId="{10DCB3A6-AA9B-004B-A224-2AE82CFEFC45}" destId="{932C2253-6601-E84D-80A0-5D9233C46489}" srcOrd="12" destOrd="0" presId="urn:microsoft.com/office/officeart/2005/8/layout/lProcess1"/>
    <dgm:cxn modelId="{7970F29D-BAAB-2848-9708-C68C2C823C85}" type="presParOf" srcId="{932C2253-6601-E84D-80A0-5D9233C46489}" destId="{03EE7B81-5EBA-A246-B8A5-840382564B11}" srcOrd="0" destOrd="0" presId="urn:microsoft.com/office/officeart/2005/8/layout/lProcess1"/>
    <dgm:cxn modelId="{6B358263-6229-1449-9D67-0C351005D3F9}" type="presParOf" srcId="{10DCB3A6-AA9B-004B-A224-2AE82CFEFC45}" destId="{185F1E25-97F8-0E43-9C30-BCAAA1392A74}" srcOrd="13" destOrd="0" presId="urn:microsoft.com/office/officeart/2005/8/layout/lProcess1"/>
    <dgm:cxn modelId="{EECE156C-F4B2-794E-B3FD-91F47F5CF62A}" type="presParOf" srcId="{10DCB3A6-AA9B-004B-A224-2AE82CFEFC45}" destId="{3034F11E-A975-4341-B3DA-DC92FDC1FD5A}" srcOrd="14" destOrd="0" presId="urn:microsoft.com/office/officeart/2005/8/layout/lProcess1"/>
    <dgm:cxn modelId="{40A68BA7-1B9A-3D47-BF21-8531D2A7CBE2}" type="presParOf" srcId="{3034F11E-A975-4341-B3DA-DC92FDC1FD5A}" destId="{11D31849-EF1E-D64E-AB68-88169EAAC6D3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A2A32F-9C0C-43D9-8ED1-A792DECCEF2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B2E8564-6C9D-466A-8CE3-2B5B446A5E4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2013</a:t>
          </a:r>
        </a:p>
      </dgm:t>
    </dgm:pt>
    <dgm:pt modelId="{15595623-527D-4EE6-A32A-3446EDFDA89A}" type="parTrans" cxnId="{F6689E85-5477-4924-8A25-505014FE9011}">
      <dgm:prSet/>
      <dgm:spPr/>
      <dgm:t>
        <a:bodyPr/>
        <a:lstStyle/>
        <a:p>
          <a:endParaRPr lang="nb-NO"/>
        </a:p>
      </dgm:t>
    </dgm:pt>
    <dgm:pt modelId="{E0A848EC-568E-4314-A57D-786CBCEECECE}" type="sibTrans" cxnId="{F6689E85-5477-4924-8A25-505014FE9011}">
      <dgm:prSet/>
      <dgm:spPr/>
      <dgm:t>
        <a:bodyPr/>
        <a:lstStyle/>
        <a:p>
          <a:endParaRPr lang="nb-NO"/>
        </a:p>
      </dgm:t>
    </dgm:pt>
    <dgm:pt modelId="{0A2ABEFE-9F3D-458C-83A3-313122E1B7D0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2014</a:t>
          </a:r>
        </a:p>
      </dgm:t>
    </dgm:pt>
    <dgm:pt modelId="{680498BE-14F4-40A7-A84A-D552E5EB0511}" type="parTrans" cxnId="{1BBF4023-C5ED-4FD2-AF49-940F69E802BC}">
      <dgm:prSet/>
      <dgm:spPr/>
      <dgm:t>
        <a:bodyPr/>
        <a:lstStyle/>
        <a:p>
          <a:endParaRPr lang="nb-NO"/>
        </a:p>
      </dgm:t>
    </dgm:pt>
    <dgm:pt modelId="{C3861E5F-0770-44BB-8BFA-90FFA139C813}" type="sibTrans" cxnId="{1BBF4023-C5ED-4FD2-AF49-940F69E802BC}">
      <dgm:prSet/>
      <dgm:spPr/>
      <dgm:t>
        <a:bodyPr/>
        <a:lstStyle/>
        <a:p>
          <a:endParaRPr lang="nb-NO"/>
        </a:p>
      </dgm:t>
    </dgm:pt>
    <dgm:pt modelId="{7C313003-4C78-4090-8D71-FBC606DEE775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2015</a:t>
          </a:r>
        </a:p>
      </dgm:t>
    </dgm:pt>
    <dgm:pt modelId="{AC23303C-1EC5-4D7A-B594-AAB575AAE02C}" type="parTrans" cxnId="{A535BD58-C98F-488F-8CAF-D42374F2612C}">
      <dgm:prSet/>
      <dgm:spPr/>
      <dgm:t>
        <a:bodyPr/>
        <a:lstStyle/>
        <a:p>
          <a:endParaRPr lang="nb-NO"/>
        </a:p>
      </dgm:t>
    </dgm:pt>
    <dgm:pt modelId="{06A227FD-F329-495A-88D1-59764B822CFB}" type="sibTrans" cxnId="{A535BD58-C98F-488F-8CAF-D42374F2612C}">
      <dgm:prSet/>
      <dgm:spPr/>
      <dgm:t>
        <a:bodyPr/>
        <a:lstStyle/>
        <a:p>
          <a:endParaRPr lang="nb-NO"/>
        </a:p>
      </dgm:t>
    </dgm:pt>
    <dgm:pt modelId="{E14AAF7E-55CE-4099-BE66-52A4B0F73C15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 dirty="0"/>
            <a:t>2016</a:t>
          </a:r>
        </a:p>
      </dgm:t>
    </dgm:pt>
    <dgm:pt modelId="{24795A8B-F29D-4793-9B68-9783CBDF6571}" type="parTrans" cxnId="{6DE2BE4B-F378-4583-A619-73C323B612F6}">
      <dgm:prSet/>
      <dgm:spPr/>
      <dgm:t>
        <a:bodyPr/>
        <a:lstStyle/>
        <a:p>
          <a:endParaRPr lang="nb-NO"/>
        </a:p>
      </dgm:t>
    </dgm:pt>
    <dgm:pt modelId="{5C394A4B-846F-4F8E-8228-0B75315A9EAD}" type="sibTrans" cxnId="{6DE2BE4B-F378-4583-A619-73C323B612F6}">
      <dgm:prSet/>
      <dgm:spPr/>
      <dgm:t>
        <a:bodyPr/>
        <a:lstStyle/>
        <a:p>
          <a:endParaRPr lang="nb-NO"/>
        </a:p>
      </dgm:t>
    </dgm:pt>
    <dgm:pt modelId="{792C898A-1DE9-4C75-AE27-AFF0012FC5A9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2017</a:t>
          </a:r>
        </a:p>
      </dgm:t>
    </dgm:pt>
    <dgm:pt modelId="{D0A3B8EE-9A4C-4D9F-93B0-61215385D645}" type="parTrans" cxnId="{0B6C80C0-39A4-4817-92F8-1661D5EEC188}">
      <dgm:prSet/>
      <dgm:spPr/>
      <dgm:t>
        <a:bodyPr/>
        <a:lstStyle/>
        <a:p>
          <a:endParaRPr lang="nb-NO"/>
        </a:p>
      </dgm:t>
    </dgm:pt>
    <dgm:pt modelId="{CA1F532E-AD1A-4058-AD34-EB4A49DA1E47}" type="sibTrans" cxnId="{0B6C80C0-39A4-4817-92F8-1661D5EEC188}">
      <dgm:prSet/>
      <dgm:spPr/>
      <dgm:t>
        <a:bodyPr/>
        <a:lstStyle/>
        <a:p>
          <a:endParaRPr lang="nb-NO"/>
        </a:p>
      </dgm:t>
    </dgm:pt>
    <dgm:pt modelId="{7B3B779B-B3D7-44C9-A796-6A3F7DEF2EDF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2018</a:t>
          </a:r>
        </a:p>
      </dgm:t>
    </dgm:pt>
    <dgm:pt modelId="{40D09FCB-1AD5-4187-B7F9-C870A5273D58}" type="parTrans" cxnId="{55BD598E-2C90-48A9-A51B-AAB9E682D376}">
      <dgm:prSet/>
      <dgm:spPr/>
      <dgm:t>
        <a:bodyPr/>
        <a:lstStyle/>
        <a:p>
          <a:endParaRPr lang="nb-NO"/>
        </a:p>
      </dgm:t>
    </dgm:pt>
    <dgm:pt modelId="{22C7EAD7-2265-4ED6-AA78-BD780BBB7393}" type="sibTrans" cxnId="{55BD598E-2C90-48A9-A51B-AAB9E682D376}">
      <dgm:prSet/>
      <dgm:spPr/>
      <dgm:t>
        <a:bodyPr/>
        <a:lstStyle/>
        <a:p>
          <a:endParaRPr lang="nb-NO"/>
        </a:p>
      </dgm:t>
    </dgm:pt>
    <dgm:pt modelId="{0CEA4E58-DDDD-438A-ABAD-F103EAEBDFC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2019</a:t>
          </a:r>
        </a:p>
      </dgm:t>
    </dgm:pt>
    <dgm:pt modelId="{DC67E0BE-94E1-457A-8FEA-3831A7E106F1}" type="parTrans" cxnId="{73F6F119-3510-413D-A1AD-1AF350B342F1}">
      <dgm:prSet/>
      <dgm:spPr/>
      <dgm:t>
        <a:bodyPr/>
        <a:lstStyle/>
        <a:p>
          <a:endParaRPr lang="nb-NO"/>
        </a:p>
      </dgm:t>
    </dgm:pt>
    <dgm:pt modelId="{95E056DC-5712-42D6-BF5C-6D8C28A29906}" type="sibTrans" cxnId="{73F6F119-3510-413D-A1AD-1AF350B342F1}">
      <dgm:prSet/>
      <dgm:spPr/>
      <dgm:t>
        <a:bodyPr/>
        <a:lstStyle/>
        <a:p>
          <a:endParaRPr lang="nb-NO"/>
        </a:p>
      </dgm:t>
    </dgm:pt>
    <dgm:pt modelId="{D890805E-D270-4036-A3D4-CD1DFB047DD8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2020</a:t>
          </a:r>
        </a:p>
      </dgm:t>
    </dgm:pt>
    <dgm:pt modelId="{39BF9821-A5B2-4AB5-8F3F-5C44997E9505}" type="parTrans" cxnId="{B3A8AC90-2FB3-4E58-802B-2031388B57C5}">
      <dgm:prSet/>
      <dgm:spPr/>
      <dgm:t>
        <a:bodyPr/>
        <a:lstStyle/>
        <a:p>
          <a:endParaRPr lang="nb-NO"/>
        </a:p>
      </dgm:t>
    </dgm:pt>
    <dgm:pt modelId="{A61F62B8-697B-4060-9C49-2D2E10A971E8}" type="sibTrans" cxnId="{B3A8AC90-2FB3-4E58-802B-2031388B57C5}">
      <dgm:prSet/>
      <dgm:spPr/>
      <dgm:t>
        <a:bodyPr/>
        <a:lstStyle/>
        <a:p>
          <a:endParaRPr lang="nb-NO"/>
        </a:p>
      </dgm:t>
    </dgm:pt>
    <dgm:pt modelId="{10DCB3A6-AA9B-004B-A224-2AE82CFEFC45}" type="pres">
      <dgm:prSet presAssocID="{C1A2A32F-9C0C-43D9-8ED1-A792DECCEF25}" presName="Name0" presStyleCnt="0">
        <dgm:presLayoutVars>
          <dgm:dir/>
          <dgm:animLvl val="lvl"/>
          <dgm:resizeHandles val="exact"/>
        </dgm:presLayoutVars>
      </dgm:prSet>
      <dgm:spPr/>
    </dgm:pt>
    <dgm:pt modelId="{4948FE2B-A012-284C-9C8D-C07136948D73}" type="pres">
      <dgm:prSet presAssocID="{3B2E8564-6C9D-466A-8CE3-2B5B446A5E4C}" presName="vertFlow" presStyleCnt="0"/>
      <dgm:spPr/>
    </dgm:pt>
    <dgm:pt modelId="{B36D22E2-4336-F047-88B7-50186CDDC550}" type="pres">
      <dgm:prSet presAssocID="{3B2E8564-6C9D-466A-8CE3-2B5B446A5E4C}" presName="header" presStyleLbl="node1" presStyleIdx="0" presStyleCnt="8"/>
      <dgm:spPr/>
    </dgm:pt>
    <dgm:pt modelId="{70DAC2DC-66F5-0B44-891C-85084680E0EC}" type="pres">
      <dgm:prSet presAssocID="{3B2E8564-6C9D-466A-8CE3-2B5B446A5E4C}" presName="hSp" presStyleCnt="0"/>
      <dgm:spPr/>
    </dgm:pt>
    <dgm:pt modelId="{2ABCA004-890C-E043-A1D1-9FD7B35A995A}" type="pres">
      <dgm:prSet presAssocID="{0A2ABEFE-9F3D-458C-83A3-313122E1B7D0}" presName="vertFlow" presStyleCnt="0"/>
      <dgm:spPr/>
    </dgm:pt>
    <dgm:pt modelId="{3F13EACE-06AE-5A49-8098-76AEE3B32DAF}" type="pres">
      <dgm:prSet presAssocID="{0A2ABEFE-9F3D-458C-83A3-313122E1B7D0}" presName="header" presStyleLbl="node1" presStyleIdx="1" presStyleCnt="8"/>
      <dgm:spPr/>
    </dgm:pt>
    <dgm:pt modelId="{FC33D1A7-5EDE-F84B-A54D-6EF573827E69}" type="pres">
      <dgm:prSet presAssocID="{0A2ABEFE-9F3D-458C-83A3-313122E1B7D0}" presName="hSp" presStyleCnt="0"/>
      <dgm:spPr/>
    </dgm:pt>
    <dgm:pt modelId="{F47FD968-F7A4-ED40-8503-48A6F38071BC}" type="pres">
      <dgm:prSet presAssocID="{7C313003-4C78-4090-8D71-FBC606DEE775}" presName="vertFlow" presStyleCnt="0"/>
      <dgm:spPr/>
    </dgm:pt>
    <dgm:pt modelId="{8ED9E09E-A3BE-F848-A90B-DDA704E79FA4}" type="pres">
      <dgm:prSet presAssocID="{7C313003-4C78-4090-8D71-FBC606DEE775}" presName="header" presStyleLbl="node1" presStyleIdx="2" presStyleCnt="8"/>
      <dgm:spPr/>
    </dgm:pt>
    <dgm:pt modelId="{C240864E-D70D-7841-A551-712BDAEFB8A0}" type="pres">
      <dgm:prSet presAssocID="{7C313003-4C78-4090-8D71-FBC606DEE775}" presName="hSp" presStyleCnt="0"/>
      <dgm:spPr/>
    </dgm:pt>
    <dgm:pt modelId="{27517BAD-6135-4E44-BC2B-6CCABE0CD77B}" type="pres">
      <dgm:prSet presAssocID="{E14AAF7E-55CE-4099-BE66-52A4B0F73C15}" presName="vertFlow" presStyleCnt="0"/>
      <dgm:spPr/>
    </dgm:pt>
    <dgm:pt modelId="{D445C0FB-E6BF-264B-8E60-271C26974516}" type="pres">
      <dgm:prSet presAssocID="{E14AAF7E-55CE-4099-BE66-52A4B0F73C15}" presName="header" presStyleLbl="node1" presStyleIdx="3" presStyleCnt="8"/>
      <dgm:spPr/>
    </dgm:pt>
    <dgm:pt modelId="{61B117FC-9F63-274E-BE47-20CE6FF99F6F}" type="pres">
      <dgm:prSet presAssocID="{E14AAF7E-55CE-4099-BE66-52A4B0F73C15}" presName="hSp" presStyleCnt="0"/>
      <dgm:spPr/>
    </dgm:pt>
    <dgm:pt modelId="{A5B97E9D-65AF-CA45-977E-278E2D11FAFF}" type="pres">
      <dgm:prSet presAssocID="{792C898A-1DE9-4C75-AE27-AFF0012FC5A9}" presName="vertFlow" presStyleCnt="0"/>
      <dgm:spPr/>
    </dgm:pt>
    <dgm:pt modelId="{D36081CC-2D75-C04A-9ACD-0B6470D8713C}" type="pres">
      <dgm:prSet presAssocID="{792C898A-1DE9-4C75-AE27-AFF0012FC5A9}" presName="header" presStyleLbl="node1" presStyleIdx="4" presStyleCnt="8"/>
      <dgm:spPr/>
    </dgm:pt>
    <dgm:pt modelId="{68D3FD00-7399-CB4F-8A6D-09894EEB40CA}" type="pres">
      <dgm:prSet presAssocID="{792C898A-1DE9-4C75-AE27-AFF0012FC5A9}" presName="hSp" presStyleCnt="0"/>
      <dgm:spPr/>
    </dgm:pt>
    <dgm:pt modelId="{9393AE4D-930E-5C43-AB52-37A348844CBD}" type="pres">
      <dgm:prSet presAssocID="{7B3B779B-B3D7-44C9-A796-6A3F7DEF2EDF}" presName="vertFlow" presStyleCnt="0"/>
      <dgm:spPr/>
    </dgm:pt>
    <dgm:pt modelId="{268D4683-72F4-AB4F-B4C0-AA166325C928}" type="pres">
      <dgm:prSet presAssocID="{7B3B779B-B3D7-44C9-A796-6A3F7DEF2EDF}" presName="header" presStyleLbl="node1" presStyleIdx="5" presStyleCnt="8"/>
      <dgm:spPr/>
    </dgm:pt>
    <dgm:pt modelId="{5C9E11AF-091F-3546-AF71-1520D54441AD}" type="pres">
      <dgm:prSet presAssocID="{7B3B779B-B3D7-44C9-A796-6A3F7DEF2EDF}" presName="hSp" presStyleCnt="0"/>
      <dgm:spPr/>
    </dgm:pt>
    <dgm:pt modelId="{932C2253-6601-E84D-80A0-5D9233C46489}" type="pres">
      <dgm:prSet presAssocID="{0CEA4E58-DDDD-438A-ABAD-F103EAEBDFCC}" presName="vertFlow" presStyleCnt="0"/>
      <dgm:spPr/>
    </dgm:pt>
    <dgm:pt modelId="{03EE7B81-5EBA-A246-B8A5-840382564B11}" type="pres">
      <dgm:prSet presAssocID="{0CEA4E58-DDDD-438A-ABAD-F103EAEBDFCC}" presName="header" presStyleLbl="node1" presStyleIdx="6" presStyleCnt="8"/>
      <dgm:spPr/>
    </dgm:pt>
    <dgm:pt modelId="{185F1E25-97F8-0E43-9C30-BCAAA1392A74}" type="pres">
      <dgm:prSet presAssocID="{0CEA4E58-DDDD-438A-ABAD-F103EAEBDFCC}" presName="hSp" presStyleCnt="0"/>
      <dgm:spPr/>
    </dgm:pt>
    <dgm:pt modelId="{3034F11E-A975-4341-B3DA-DC92FDC1FD5A}" type="pres">
      <dgm:prSet presAssocID="{D890805E-D270-4036-A3D4-CD1DFB047DD8}" presName="vertFlow" presStyleCnt="0"/>
      <dgm:spPr/>
    </dgm:pt>
    <dgm:pt modelId="{11D31849-EF1E-D64E-AB68-88169EAAC6D3}" type="pres">
      <dgm:prSet presAssocID="{D890805E-D270-4036-A3D4-CD1DFB047DD8}" presName="header" presStyleLbl="node1" presStyleIdx="7" presStyleCnt="8"/>
      <dgm:spPr/>
    </dgm:pt>
  </dgm:ptLst>
  <dgm:cxnLst>
    <dgm:cxn modelId="{CABD5506-7943-0644-AF38-F5B7448ED745}" type="presOf" srcId="{D890805E-D270-4036-A3D4-CD1DFB047DD8}" destId="{11D31849-EF1E-D64E-AB68-88169EAAC6D3}" srcOrd="0" destOrd="0" presId="urn:microsoft.com/office/officeart/2005/8/layout/lProcess1"/>
    <dgm:cxn modelId="{73F6F119-3510-413D-A1AD-1AF350B342F1}" srcId="{C1A2A32F-9C0C-43D9-8ED1-A792DECCEF25}" destId="{0CEA4E58-DDDD-438A-ABAD-F103EAEBDFCC}" srcOrd="6" destOrd="0" parTransId="{DC67E0BE-94E1-457A-8FEA-3831A7E106F1}" sibTransId="{95E056DC-5712-42D6-BF5C-6D8C28A29906}"/>
    <dgm:cxn modelId="{1BBF4023-C5ED-4FD2-AF49-940F69E802BC}" srcId="{C1A2A32F-9C0C-43D9-8ED1-A792DECCEF25}" destId="{0A2ABEFE-9F3D-458C-83A3-313122E1B7D0}" srcOrd="1" destOrd="0" parTransId="{680498BE-14F4-40A7-A84A-D552E5EB0511}" sibTransId="{C3861E5F-0770-44BB-8BFA-90FFA139C813}"/>
    <dgm:cxn modelId="{BC270737-6CC9-7148-9296-164CA9BAFEA8}" type="presOf" srcId="{7C313003-4C78-4090-8D71-FBC606DEE775}" destId="{8ED9E09E-A3BE-F848-A90B-DDA704E79FA4}" srcOrd="0" destOrd="0" presId="urn:microsoft.com/office/officeart/2005/8/layout/lProcess1"/>
    <dgm:cxn modelId="{27E4643F-54E1-D645-B11D-82A1F7ACCA9C}" type="presOf" srcId="{E14AAF7E-55CE-4099-BE66-52A4B0F73C15}" destId="{D445C0FB-E6BF-264B-8E60-271C26974516}" srcOrd="0" destOrd="0" presId="urn:microsoft.com/office/officeart/2005/8/layout/lProcess1"/>
    <dgm:cxn modelId="{3AEEC643-9949-9347-A56C-A0042172228B}" type="presOf" srcId="{3B2E8564-6C9D-466A-8CE3-2B5B446A5E4C}" destId="{B36D22E2-4336-F047-88B7-50186CDDC550}" srcOrd="0" destOrd="0" presId="urn:microsoft.com/office/officeart/2005/8/layout/lProcess1"/>
    <dgm:cxn modelId="{6DE2BE4B-F378-4583-A619-73C323B612F6}" srcId="{C1A2A32F-9C0C-43D9-8ED1-A792DECCEF25}" destId="{E14AAF7E-55CE-4099-BE66-52A4B0F73C15}" srcOrd="3" destOrd="0" parTransId="{24795A8B-F29D-4793-9B68-9783CBDF6571}" sibTransId="{5C394A4B-846F-4F8E-8228-0B75315A9EAD}"/>
    <dgm:cxn modelId="{8934AD78-0CF4-DE48-9EF3-1A814DF3A785}" type="presOf" srcId="{0CEA4E58-DDDD-438A-ABAD-F103EAEBDFCC}" destId="{03EE7B81-5EBA-A246-B8A5-840382564B11}" srcOrd="0" destOrd="0" presId="urn:microsoft.com/office/officeart/2005/8/layout/lProcess1"/>
    <dgm:cxn modelId="{A535BD58-C98F-488F-8CAF-D42374F2612C}" srcId="{C1A2A32F-9C0C-43D9-8ED1-A792DECCEF25}" destId="{7C313003-4C78-4090-8D71-FBC606DEE775}" srcOrd="2" destOrd="0" parTransId="{AC23303C-1EC5-4D7A-B594-AAB575AAE02C}" sibTransId="{06A227FD-F329-495A-88D1-59764B822CFB}"/>
    <dgm:cxn modelId="{574D1D80-16EF-154C-BE75-2FABFEC93F04}" type="presOf" srcId="{7B3B779B-B3D7-44C9-A796-6A3F7DEF2EDF}" destId="{268D4683-72F4-AB4F-B4C0-AA166325C928}" srcOrd="0" destOrd="0" presId="urn:microsoft.com/office/officeart/2005/8/layout/lProcess1"/>
    <dgm:cxn modelId="{F6689E85-5477-4924-8A25-505014FE9011}" srcId="{C1A2A32F-9C0C-43D9-8ED1-A792DECCEF25}" destId="{3B2E8564-6C9D-466A-8CE3-2B5B446A5E4C}" srcOrd="0" destOrd="0" parTransId="{15595623-527D-4EE6-A32A-3446EDFDA89A}" sibTransId="{E0A848EC-568E-4314-A57D-786CBCEECECE}"/>
    <dgm:cxn modelId="{55BD598E-2C90-48A9-A51B-AAB9E682D376}" srcId="{C1A2A32F-9C0C-43D9-8ED1-A792DECCEF25}" destId="{7B3B779B-B3D7-44C9-A796-6A3F7DEF2EDF}" srcOrd="5" destOrd="0" parTransId="{40D09FCB-1AD5-4187-B7F9-C870A5273D58}" sibTransId="{22C7EAD7-2265-4ED6-AA78-BD780BBB7393}"/>
    <dgm:cxn modelId="{B3A8AC90-2FB3-4E58-802B-2031388B57C5}" srcId="{C1A2A32F-9C0C-43D9-8ED1-A792DECCEF25}" destId="{D890805E-D270-4036-A3D4-CD1DFB047DD8}" srcOrd="7" destOrd="0" parTransId="{39BF9821-A5B2-4AB5-8F3F-5C44997E9505}" sibTransId="{A61F62B8-697B-4060-9C49-2D2E10A971E8}"/>
    <dgm:cxn modelId="{0B6C80C0-39A4-4817-92F8-1661D5EEC188}" srcId="{C1A2A32F-9C0C-43D9-8ED1-A792DECCEF25}" destId="{792C898A-1DE9-4C75-AE27-AFF0012FC5A9}" srcOrd="4" destOrd="0" parTransId="{D0A3B8EE-9A4C-4D9F-93B0-61215385D645}" sibTransId="{CA1F532E-AD1A-4058-AD34-EB4A49DA1E47}"/>
    <dgm:cxn modelId="{50709DC5-FFC4-2048-ABDA-62744F848107}" type="presOf" srcId="{C1A2A32F-9C0C-43D9-8ED1-A792DECCEF25}" destId="{10DCB3A6-AA9B-004B-A224-2AE82CFEFC45}" srcOrd="0" destOrd="0" presId="urn:microsoft.com/office/officeart/2005/8/layout/lProcess1"/>
    <dgm:cxn modelId="{4C4D45CB-3339-034A-A77E-ADFE9A76B50B}" type="presOf" srcId="{0A2ABEFE-9F3D-458C-83A3-313122E1B7D0}" destId="{3F13EACE-06AE-5A49-8098-76AEE3B32DAF}" srcOrd="0" destOrd="0" presId="urn:microsoft.com/office/officeart/2005/8/layout/lProcess1"/>
    <dgm:cxn modelId="{0DD3A1F5-4DCD-214B-BB8D-4FD0E8A5D80C}" type="presOf" srcId="{792C898A-1DE9-4C75-AE27-AFF0012FC5A9}" destId="{D36081CC-2D75-C04A-9ACD-0B6470D8713C}" srcOrd="0" destOrd="0" presId="urn:microsoft.com/office/officeart/2005/8/layout/lProcess1"/>
    <dgm:cxn modelId="{9CD49CFC-5D7A-9A4D-B112-5DCB4C6128A7}" type="presParOf" srcId="{10DCB3A6-AA9B-004B-A224-2AE82CFEFC45}" destId="{4948FE2B-A012-284C-9C8D-C07136948D73}" srcOrd="0" destOrd="0" presId="urn:microsoft.com/office/officeart/2005/8/layout/lProcess1"/>
    <dgm:cxn modelId="{521E4042-2F7C-C647-978F-C572A72577D7}" type="presParOf" srcId="{4948FE2B-A012-284C-9C8D-C07136948D73}" destId="{B36D22E2-4336-F047-88B7-50186CDDC550}" srcOrd="0" destOrd="0" presId="urn:microsoft.com/office/officeart/2005/8/layout/lProcess1"/>
    <dgm:cxn modelId="{1DC3294E-A948-3348-A65E-605A9B1783AC}" type="presParOf" srcId="{10DCB3A6-AA9B-004B-A224-2AE82CFEFC45}" destId="{70DAC2DC-66F5-0B44-891C-85084680E0EC}" srcOrd="1" destOrd="0" presId="urn:microsoft.com/office/officeart/2005/8/layout/lProcess1"/>
    <dgm:cxn modelId="{35EB9A32-33D8-D941-BBA4-145B11D4F4AD}" type="presParOf" srcId="{10DCB3A6-AA9B-004B-A224-2AE82CFEFC45}" destId="{2ABCA004-890C-E043-A1D1-9FD7B35A995A}" srcOrd="2" destOrd="0" presId="urn:microsoft.com/office/officeart/2005/8/layout/lProcess1"/>
    <dgm:cxn modelId="{C81F7EFB-D0B7-0343-887F-829B05E76809}" type="presParOf" srcId="{2ABCA004-890C-E043-A1D1-9FD7B35A995A}" destId="{3F13EACE-06AE-5A49-8098-76AEE3B32DAF}" srcOrd="0" destOrd="0" presId="urn:microsoft.com/office/officeart/2005/8/layout/lProcess1"/>
    <dgm:cxn modelId="{0D02B398-4153-BA4E-924D-44E52CB8C060}" type="presParOf" srcId="{10DCB3A6-AA9B-004B-A224-2AE82CFEFC45}" destId="{FC33D1A7-5EDE-F84B-A54D-6EF573827E69}" srcOrd="3" destOrd="0" presId="urn:microsoft.com/office/officeart/2005/8/layout/lProcess1"/>
    <dgm:cxn modelId="{C46332E9-8E1D-A94A-8BE0-D84B2F4B3B7F}" type="presParOf" srcId="{10DCB3A6-AA9B-004B-A224-2AE82CFEFC45}" destId="{F47FD968-F7A4-ED40-8503-48A6F38071BC}" srcOrd="4" destOrd="0" presId="urn:microsoft.com/office/officeart/2005/8/layout/lProcess1"/>
    <dgm:cxn modelId="{2B971A63-2AA1-1544-B21B-FE0ECB57C117}" type="presParOf" srcId="{F47FD968-F7A4-ED40-8503-48A6F38071BC}" destId="{8ED9E09E-A3BE-F848-A90B-DDA704E79FA4}" srcOrd="0" destOrd="0" presId="urn:microsoft.com/office/officeart/2005/8/layout/lProcess1"/>
    <dgm:cxn modelId="{1D153DA0-B51E-9B4D-81FC-D07B0542B567}" type="presParOf" srcId="{10DCB3A6-AA9B-004B-A224-2AE82CFEFC45}" destId="{C240864E-D70D-7841-A551-712BDAEFB8A0}" srcOrd="5" destOrd="0" presId="urn:microsoft.com/office/officeart/2005/8/layout/lProcess1"/>
    <dgm:cxn modelId="{8CF596B4-9465-4249-B9D7-27218539D36D}" type="presParOf" srcId="{10DCB3A6-AA9B-004B-A224-2AE82CFEFC45}" destId="{27517BAD-6135-4E44-BC2B-6CCABE0CD77B}" srcOrd="6" destOrd="0" presId="urn:microsoft.com/office/officeart/2005/8/layout/lProcess1"/>
    <dgm:cxn modelId="{7E5D1844-1F76-FE49-880A-071526E2697D}" type="presParOf" srcId="{27517BAD-6135-4E44-BC2B-6CCABE0CD77B}" destId="{D445C0FB-E6BF-264B-8E60-271C26974516}" srcOrd="0" destOrd="0" presId="urn:microsoft.com/office/officeart/2005/8/layout/lProcess1"/>
    <dgm:cxn modelId="{72D23185-B06B-3746-BCF0-8D348218EA02}" type="presParOf" srcId="{10DCB3A6-AA9B-004B-A224-2AE82CFEFC45}" destId="{61B117FC-9F63-274E-BE47-20CE6FF99F6F}" srcOrd="7" destOrd="0" presId="urn:microsoft.com/office/officeart/2005/8/layout/lProcess1"/>
    <dgm:cxn modelId="{0C8F908A-A786-E649-8D3B-288BAE309F15}" type="presParOf" srcId="{10DCB3A6-AA9B-004B-A224-2AE82CFEFC45}" destId="{A5B97E9D-65AF-CA45-977E-278E2D11FAFF}" srcOrd="8" destOrd="0" presId="urn:microsoft.com/office/officeart/2005/8/layout/lProcess1"/>
    <dgm:cxn modelId="{79C1702F-AD46-2940-A225-C26772ED671C}" type="presParOf" srcId="{A5B97E9D-65AF-CA45-977E-278E2D11FAFF}" destId="{D36081CC-2D75-C04A-9ACD-0B6470D8713C}" srcOrd="0" destOrd="0" presId="urn:microsoft.com/office/officeart/2005/8/layout/lProcess1"/>
    <dgm:cxn modelId="{747419BF-1789-F942-AD34-404FCFB099FF}" type="presParOf" srcId="{10DCB3A6-AA9B-004B-A224-2AE82CFEFC45}" destId="{68D3FD00-7399-CB4F-8A6D-09894EEB40CA}" srcOrd="9" destOrd="0" presId="urn:microsoft.com/office/officeart/2005/8/layout/lProcess1"/>
    <dgm:cxn modelId="{A5BC0C48-BB6F-D14F-AA3E-9917A38EC27B}" type="presParOf" srcId="{10DCB3A6-AA9B-004B-A224-2AE82CFEFC45}" destId="{9393AE4D-930E-5C43-AB52-37A348844CBD}" srcOrd="10" destOrd="0" presId="urn:microsoft.com/office/officeart/2005/8/layout/lProcess1"/>
    <dgm:cxn modelId="{CEEE803E-F7CA-1543-B709-B9B456A02156}" type="presParOf" srcId="{9393AE4D-930E-5C43-AB52-37A348844CBD}" destId="{268D4683-72F4-AB4F-B4C0-AA166325C928}" srcOrd="0" destOrd="0" presId="urn:microsoft.com/office/officeart/2005/8/layout/lProcess1"/>
    <dgm:cxn modelId="{9F3C8037-ED40-0340-82FD-6FB6FC275C71}" type="presParOf" srcId="{10DCB3A6-AA9B-004B-A224-2AE82CFEFC45}" destId="{5C9E11AF-091F-3546-AF71-1520D54441AD}" srcOrd="11" destOrd="0" presId="urn:microsoft.com/office/officeart/2005/8/layout/lProcess1"/>
    <dgm:cxn modelId="{452D3EA1-BFEF-A743-A1A7-CDB8BD423551}" type="presParOf" srcId="{10DCB3A6-AA9B-004B-A224-2AE82CFEFC45}" destId="{932C2253-6601-E84D-80A0-5D9233C46489}" srcOrd="12" destOrd="0" presId="urn:microsoft.com/office/officeart/2005/8/layout/lProcess1"/>
    <dgm:cxn modelId="{7970F29D-BAAB-2848-9708-C68C2C823C85}" type="presParOf" srcId="{932C2253-6601-E84D-80A0-5D9233C46489}" destId="{03EE7B81-5EBA-A246-B8A5-840382564B11}" srcOrd="0" destOrd="0" presId="urn:microsoft.com/office/officeart/2005/8/layout/lProcess1"/>
    <dgm:cxn modelId="{6B358263-6229-1449-9D67-0C351005D3F9}" type="presParOf" srcId="{10DCB3A6-AA9B-004B-A224-2AE82CFEFC45}" destId="{185F1E25-97F8-0E43-9C30-BCAAA1392A74}" srcOrd="13" destOrd="0" presId="urn:microsoft.com/office/officeart/2005/8/layout/lProcess1"/>
    <dgm:cxn modelId="{EECE156C-F4B2-794E-B3FD-91F47F5CF62A}" type="presParOf" srcId="{10DCB3A6-AA9B-004B-A224-2AE82CFEFC45}" destId="{3034F11E-A975-4341-B3DA-DC92FDC1FD5A}" srcOrd="14" destOrd="0" presId="urn:microsoft.com/office/officeart/2005/8/layout/lProcess1"/>
    <dgm:cxn modelId="{40A68BA7-1B9A-3D47-BF21-8531D2A7CBE2}" type="presParOf" srcId="{3034F11E-A975-4341-B3DA-DC92FDC1FD5A}" destId="{11D31849-EF1E-D64E-AB68-88169EAAC6D3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A2A32F-9C0C-43D9-8ED1-A792DECCEF2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B2E8564-6C9D-466A-8CE3-2B5B446A5E4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2013</a:t>
          </a:r>
        </a:p>
      </dgm:t>
    </dgm:pt>
    <dgm:pt modelId="{15595623-527D-4EE6-A32A-3446EDFDA89A}" type="parTrans" cxnId="{F6689E85-5477-4924-8A25-505014FE9011}">
      <dgm:prSet/>
      <dgm:spPr/>
      <dgm:t>
        <a:bodyPr/>
        <a:lstStyle/>
        <a:p>
          <a:endParaRPr lang="nb-NO"/>
        </a:p>
      </dgm:t>
    </dgm:pt>
    <dgm:pt modelId="{E0A848EC-568E-4314-A57D-786CBCEECECE}" type="sibTrans" cxnId="{F6689E85-5477-4924-8A25-505014FE9011}">
      <dgm:prSet/>
      <dgm:spPr/>
      <dgm:t>
        <a:bodyPr/>
        <a:lstStyle/>
        <a:p>
          <a:endParaRPr lang="nb-NO"/>
        </a:p>
      </dgm:t>
    </dgm:pt>
    <dgm:pt modelId="{0A2ABEFE-9F3D-458C-83A3-313122E1B7D0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2014</a:t>
          </a:r>
        </a:p>
      </dgm:t>
    </dgm:pt>
    <dgm:pt modelId="{680498BE-14F4-40A7-A84A-D552E5EB0511}" type="parTrans" cxnId="{1BBF4023-C5ED-4FD2-AF49-940F69E802BC}">
      <dgm:prSet/>
      <dgm:spPr/>
      <dgm:t>
        <a:bodyPr/>
        <a:lstStyle/>
        <a:p>
          <a:endParaRPr lang="nb-NO"/>
        </a:p>
      </dgm:t>
    </dgm:pt>
    <dgm:pt modelId="{C3861E5F-0770-44BB-8BFA-90FFA139C813}" type="sibTrans" cxnId="{1BBF4023-C5ED-4FD2-AF49-940F69E802BC}">
      <dgm:prSet/>
      <dgm:spPr/>
      <dgm:t>
        <a:bodyPr/>
        <a:lstStyle/>
        <a:p>
          <a:endParaRPr lang="nb-NO"/>
        </a:p>
      </dgm:t>
    </dgm:pt>
    <dgm:pt modelId="{7C313003-4C78-4090-8D71-FBC606DEE775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2015</a:t>
          </a:r>
        </a:p>
      </dgm:t>
    </dgm:pt>
    <dgm:pt modelId="{AC23303C-1EC5-4D7A-B594-AAB575AAE02C}" type="parTrans" cxnId="{A535BD58-C98F-488F-8CAF-D42374F2612C}">
      <dgm:prSet/>
      <dgm:spPr/>
      <dgm:t>
        <a:bodyPr/>
        <a:lstStyle/>
        <a:p>
          <a:endParaRPr lang="nb-NO"/>
        </a:p>
      </dgm:t>
    </dgm:pt>
    <dgm:pt modelId="{06A227FD-F329-495A-88D1-59764B822CFB}" type="sibTrans" cxnId="{A535BD58-C98F-488F-8CAF-D42374F2612C}">
      <dgm:prSet/>
      <dgm:spPr/>
      <dgm:t>
        <a:bodyPr/>
        <a:lstStyle/>
        <a:p>
          <a:endParaRPr lang="nb-NO"/>
        </a:p>
      </dgm:t>
    </dgm:pt>
    <dgm:pt modelId="{E14AAF7E-55CE-4099-BE66-52A4B0F73C15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 dirty="0"/>
            <a:t>2016</a:t>
          </a:r>
        </a:p>
      </dgm:t>
    </dgm:pt>
    <dgm:pt modelId="{24795A8B-F29D-4793-9B68-9783CBDF6571}" type="parTrans" cxnId="{6DE2BE4B-F378-4583-A619-73C323B612F6}">
      <dgm:prSet/>
      <dgm:spPr/>
      <dgm:t>
        <a:bodyPr/>
        <a:lstStyle/>
        <a:p>
          <a:endParaRPr lang="nb-NO"/>
        </a:p>
      </dgm:t>
    </dgm:pt>
    <dgm:pt modelId="{5C394A4B-846F-4F8E-8228-0B75315A9EAD}" type="sibTrans" cxnId="{6DE2BE4B-F378-4583-A619-73C323B612F6}">
      <dgm:prSet/>
      <dgm:spPr/>
      <dgm:t>
        <a:bodyPr/>
        <a:lstStyle/>
        <a:p>
          <a:endParaRPr lang="nb-NO"/>
        </a:p>
      </dgm:t>
    </dgm:pt>
    <dgm:pt modelId="{792C898A-1DE9-4C75-AE27-AFF0012FC5A9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2017</a:t>
          </a:r>
        </a:p>
      </dgm:t>
    </dgm:pt>
    <dgm:pt modelId="{D0A3B8EE-9A4C-4D9F-93B0-61215385D645}" type="parTrans" cxnId="{0B6C80C0-39A4-4817-92F8-1661D5EEC188}">
      <dgm:prSet/>
      <dgm:spPr/>
      <dgm:t>
        <a:bodyPr/>
        <a:lstStyle/>
        <a:p>
          <a:endParaRPr lang="nb-NO"/>
        </a:p>
      </dgm:t>
    </dgm:pt>
    <dgm:pt modelId="{CA1F532E-AD1A-4058-AD34-EB4A49DA1E47}" type="sibTrans" cxnId="{0B6C80C0-39A4-4817-92F8-1661D5EEC188}">
      <dgm:prSet/>
      <dgm:spPr/>
      <dgm:t>
        <a:bodyPr/>
        <a:lstStyle/>
        <a:p>
          <a:endParaRPr lang="nb-NO"/>
        </a:p>
      </dgm:t>
    </dgm:pt>
    <dgm:pt modelId="{7B3B779B-B3D7-44C9-A796-6A3F7DEF2EDF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2018</a:t>
          </a:r>
        </a:p>
      </dgm:t>
    </dgm:pt>
    <dgm:pt modelId="{40D09FCB-1AD5-4187-B7F9-C870A5273D58}" type="parTrans" cxnId="{55BD598E-2C90-48A9-A51B-AAB9E682D376}">
      <dgm:prSet/>
      <dgm:spPr/>
      <dgm:t>
        <a:bodyPr/>
        <a:lstStyle/>
        <a:p>
          <a:endParaRPr lang="nb-NO"/>
        </a:p>
      </dgm:t>
    </dgm:pt>
    <dgm:pt modelId="{22C7EAD7-2265-4ED6-AA78-BD780BBB7393}" type="sibTrans" cxnId="{55BD598E-2C90-48A9-A51B-AAB9E682D376}">
      <dgm:prSet/>
      <dgm:spPr/>
      <dgm:t>
        <a:bodyPr/>
        <a:lstStyle/>
        <a:p>
          <a:endParaRPr lang="nb-NO"/>
        </a:p>
      </dgm:t>
    </dgm:pt>
    <dgm:pt modelId="{0CEA4E58-DDDD-438A-ABAD-F103EAEBDFC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2019</a:t>
          </a:r>
        </a:p>
      </dgm:t>
    </dgm:pt>
    <dgm:pt modelId="{DC67E0BE-94E1-457A-8FEA-3831A7E106F1}" type="parTrans" cxnId="{73F6F119-3510-413D-A1AD-1AF350B342F1}">
      <dgm:prSet/>
      <dgm:spPr/>
      <dgm:t>
        <a:bodyPr/>
        <a:lstStyle/>
        <a:p>
          <a:endParaRPr lang="nb-NO"/>
        </a:p>
      </dgm:t>
    </dgm:pt>
    <dgm:pt modelId="{95E056DC-5712-42D6-BF5C-6D8C28A29906}" type="sibTrans" cxnId="{73F6F119-3510-413D-A1AD-1AF350B342F1}">
      <dgm:prSet/>
      <dgm:spPr/>
      <dgm:t>
        <a:bodyPr/>
        <a:lstStyle/>
        <a:p>
          <a:endParaRPr lang="nb-NO"/>
        </a:p>
      </dgm:t>
    </dgm:pt>
    <dgm:pt modelId="{D890805E-D270-4036-A3D4-CD1DFB047DD8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2020</a:t>
          </a:r>
        </a:p>
      </dgm:t>
    </dgm:pt>
    <dgm:pt modelId="{39BF9821-A5B2-4AB5-8F3F-5C44997E9505}" type="parTrans" cxnId="{B3A8AC90-2FB3-4E58-802B-2031388B57C5}">
      <dgm:prSet/>
      <dgm:spPr/>
      <dgm:t>
        <a:bodyPr/>
        <a:lstStyle/>
        <a:p>
          <a:endParaRPr lang="nb-NO"/>
        </a:p>
      </dgm:t>
    </dgm:pt>
    <dgm:pt modelId="{A61F62B8-697B-4060-9C49-2D2E10A971E8}" type="sibTrans" cxnId="{B3A8AC90-2FB3-4E58-802B-2031388B57C5}">
      <dgm:prSet/>
      <dgm:spPr/>
      <dgm:t>
        <a:bodyPr/>
        <a:lstStyle/>
        <a:p>
          <a:endParaRPr lang="nb-NO"/>
        </a:p>
      </dgm:t>
    </dgm:pt>
    <dgm:pt modelId="{10DCB3A6-AA9B-004B-A224-2AE82CFEFC45}" type="pres">
      <dgm:prSet presAssocID="{C1A2A32F-9C0C-43D9-8ED1-A792DECCEF25}" presName="Name0" presStyleCnt="0">
        <dgm:presLayoutVars>
          <dgm:dir/>
          <dgm:animLvl val="lvl"/>
          <dgm:resizeHandles val="exact"/>
        </dgm:presLayoutVars>
      </dgm:prSet>
      <dgm:spPr/>
    </dgm:pt>
    <dgm:pt modelId="{4948FE2B-A012-284C-9C8D-C07136948D73}" type="pres">
      <dgm:prSet presAssocID="{3B2E8564-6C9D-466A-8CE3-2B5B446A5E4C}" presName="vertFlow" presStyleCnt="0"/>
      <dgm:spPr/>
    </dgm:pt>
    <dgm:pt modelId="{B36D22E2-4336-F047-88B7-50186CDDC550}" type="pres">
      <dgm:prSet presAssocID="{3B2E8564-6C9D-466A-8CE3-2B5B446A5E4C}" presName="header" presStyleLbl="node1" presStyleIdx="0" presStyleCnt="8"/>
      <dgm:spPr/>
    </dgm:pt>
    <dgm:pt modelId="{70DAC2DC-66F5-0B44-891C-85084680E0EC}" type="pres">
      <dgm:prSet presAssocID="{3B2E8564-6C9D-466A-8CE3-2B5B446A5E4C}" presName="hSp" presStyleCnt="0"/>
      <dgm:spPr/>
    </dgm:pt>
    <dgm:pt modelId="{2ABCA004-890C-E043-A1D1-9FD7B35A995A}" type="pres">
      <dgm:prSet presAssocID="{0A2ABEFE-9F3D-458C-83A3-313122E1B7D0}" presName="vertFlow" presStyleCnt="0"/>
      <dgm:spPr/>
    </dgm:pt>
    <dgm:pt modelId="{3F13EACE-06AE-5A49-8098-76AEE3B32DAF}" type="pres">
      <dgm:prSet presAssocID="{0A2ABEFE-9F3D-458C-83A3-313122E1B7D0}" presName="header" presStyleLbl="node1" presStyleIdx="1" presStyleCnt="8"/>
      <dgm:spPr/>
    </dgm:pt>
    <dgm:pt modelId="{FC33D1A7-5EDE-F84B-A54D-6EF573827E69}" type="pres">
      <dgm:prSet presAssocID="{0A2ABEFE-9F3D-458C-83A3-313122E1B7D0}" presName="hSp" presStyleCnt="0"/>
      <dgm:spPr/>
    </dgm:pt>
    <dgm:pt modelId="{F47FD968-F7A4-ED40-8503-48A6F38071BC}" type="pres">
      <dgm:prSet presAssocID="{7C313003-4C78-4090-8D71-FBC606DEE775}" presName="vertFlow" presStyleCnt="0"/>
      <dgm:spPr/>
    </dgm:pt>
    <dgm:pt modelId="{8ED9E09E-A3BE-F848-A90B-DDA704E79FA4}" type="pres">
      <dgm:prSet presAssocID="{7C313003-4C78-4090-8D71-FBC606DEE775}" presName="header" presStyleLbl="node1" presStyleIdx="2" presStyleCnt="8"/>
      <dgm:spPr/>
    </dgm:pt>
    <dgm:pt modelId="{C240864E-D70D-7841-A551-712BDAEFB8A0}" type="pres">
      <dgm:prSet presAssocID="{7C313003-4C78-4090-8D71-FBC606DEE775}" presName="hSp" presStyleCnt="0"/>
      <dgm:spPr/>
    </dgm:pt>
    <dgm:pt modelId="{27517BAD-6135-4E44-BC2B-6CCABE0CD77B}" type="pres">
      <dgm:prSet presAssocID="{E14AAF7E-55CE-4099-BE66-52A4B0F73C15}" presName="vertFlow" presStyleCnt="0"/>
      <dgm:spPr/>
    </dgm:pt>
    <dgm:pt modelId="{D445C0FB-E6BF-264B-8E60-271C26974516}" type="pres">
      <dgm:prSet presAssocID="{E14AAF7E-55CE-4099-BE66-52A4B0F73C15}" presName="header" presStyleLbl="node1" presStyleIdx="3" presStyleCnt="8"/>
      <dgm:spPr/>
    </dgm:pt>
    <dgm:pt modelId="{61B117FC-9F63-274E-BE47-20CE6FF99F6F}" type="pres">
      <dgm:prSet presAssocID="{E14AAF7E-55CE-4099-BE66-52A4B0F73C15}" presName="hSp" presStyleCnt="0"/>
      <dgm:spPr/>
    </dgm:pt>
    <dgm:pt modelId="{A5B97E9D-65AF-CA45-977E-278E2D11FAFF}" type="pres">
      <dgm:prSet presAssocID="{792C898A-1DE9-4C75-AE27-AFF0012FC5A9}" presName="vertFlow" presStyleCnt="0"/>
      <dgm:spPr/>
    </dgm:pt>
    <dgm:pt modelId="{D36081CC-2D75-C04A-9ACD-0B6470D8713C}" type="pres">
      <dgm:prSet presAssocID="{792C898A-1DE9-4C75-AE27-AFF0012FC5A9}" presName="header" presStyleLbl="node1" presStyleIdx="4" presStyleCnt="8"/>
      <dgm:spPr/>
    </dgm:pt>
    <dgm:pt modelId="{68D3FD00-7399-CB4F-8A6D-09894EEB40CA}" type="pres">
      <dgm:prSet presAssocID="{792C898A-1DE9-4C75-AE27-AFF0012FC5A9}" presName="hSp" presStyleCnt="0"/>
      <dgm:spPr/>
    </dgm:pt>
    <dgm:pt modelId="{9393AE4D-930E-5C43-AB52-37A348844CBD}" type="pres">
      <dgm:prSet presAssocID="{7B3B779B-B3D7-44C9-A796-6A3F7DEF2EDF}" presName="vertFlow" presStyleCnt="0"/>
      <dgm:spPr/>
    </dgm:pt>
    <dgm:pt modelId="{268D4683-72F4-AB4F-B4C0-AA166325C928}" type="pres">
      <dgm:prSet presAssocID="{7B3B779B-B3D7-44C9-A796-6A3F7DEF2EDF}" presName="header" presStyleLbl="node1" presStyleIdx="5" presStyleCnt="8"/>
      <dgm:spPr/>
    </dgm:pt>
    <dgm:pt modelId="{5C9E11AF-091F-3546-AF71-1520D54441AD}" type="pres">
      <dgm:prSet presAssocID="{7B3B779B-B3D7-44C9-A796-6A3F7DEF2EDF}" presName="hSp" presStyleCnt="0"/>
      <dgm:spPr/>
    </dgm:pt>
    <dgm:pt modelId="{932C2253-6601-E84D-80A0-5D9233C46489}" type="pres">
      <dgm:prSet presAssocID="{0CEA4E58-DDDD-438A-ABAD-F103EAEBDFCC}" presName="vertFlow" presStyleCnt="0"/>
      <dgm:spPr/>
    </dgm:pt>
    <dgm:pt modelId="{03EE7B81-5EBA-A246-B8A5-840382564B11}" type="pres">
      <dgm:prSet presAssocID="{0CEA4E58-DDDD-438A-ABAD-F103EAEBDFCC}" presName="header" presStyleLbl="node1" presStyleIdx="6" presStyleCnt="8"/>
      <dgm:spPr/>
    </dgm:pt>
    <dgm:pt modelId="{185F1E25-97F8-0E43-9C30-BCAAA1392A74}" type="pres">
      <dgm:prSet presAssocID="{0CEA4E58-DDDD-438A-ABAD-F103EAEBDFCC}" presName="hSp" presStyleCnt="0"/>
      <dgm:spPr/>
    </dgm:pt>
    <dgm:pt modelId="{3034F11E-A975-4341-B3DA-DC92FDC1FD5A}" type="pres">
      <dgm:prSet presAssocID="{D890805E-D270-4036-A3D4-CD1DFB047DD8}" presName="vertFlow" presStyleCnt="0"/>
      <dgm:spPr/>
    </dgm:pt>
    <dgm:pt modelId="{11D31849-EF1E-D64E-AB68-88169EAAC6D3}" type="pres">
      <dgm:prSet presAssocID="{D890805E-D270-4036-A3D4-CD1DFB047DD8}" presName="header" presStyleLbl="node1" presStyleIdx="7" presStyleCnt="8"/>
      <dgm:spPr/>
    </dgm:pt>
  </dgm:ptLst>
  <dgm:cxnLst>
    <dgm:cxn modelId="{CABD5506-7943-0644-AF38-F5B7448ED745}" type="presOf" srcId="{D890805E-D270-4036-A3D4-CD1DFB047DD8}" destId="{11D31849-EF1E-D64E-AB68-88169EAAC6D3}" srcOrd="0" destOrd="0" presId="urn:microsoft.com/office/officeart/2005/8/layout/lProcess1"/>
    <dgm:cxn modelId="{73F6F119-3510-413D-A1AD-1AF350B342F1}" srcId="{C1A2A32F-9C0C-43D9-8ED1-A792DECCEF25}" destId="{0CEA4E58-DDDD-438A-ABAD-F103EAEBDFCC}" srcOrd="6" destOrd="0" parTransId="{DC67E0BE-94E1-457A-8FEA-3831A7E106F1}" sibTransId="{95E056DC-5712-42D6-BF5C-6D8C28A29906}"/>
    <dgm:cxn modelId="{1BBF4023-C5ED-4FD2-AF49-940F69E802BC}" srcId="{C1A2A32F-9C0C-43D9-8ED1-A792DECCEF25}" destId="{0A2ABEFE-9F3D-458C-83A3-313122E1B7D0}" srcOrd="1" destOrd="0" parTransId="{680498BE-14F4-40A7-A84A-D552E5EB0511}" sibTransId="{C3861E5F-0770-44BB-8BFA-90FFA139C813}"/>
    <dgm:cxn modelId="{BC270737-6CC9-7148-9296-164CA9BAFEA8}" type="presOf" srcId="{7C313003-4C78-4090-8D71-FBC606DEE775}" destId="{8ED9E09E-A3BE-F848-A90B-DDA704E79FA4}" srcOrd="0" destOrd="0" presId="urn:microsoft.com/office/officeart/2005/8/layout/lProcess1"/>
    <dgm:cxn modelId="{27E4643F-54E1-D645-B11D-82A1F7ACCA9C}" type="presOf" srcId="{E14AAF7E-55CE-4099-BE66-52A4B0F73C15}" destId="{D445C0FB-E6BF-264B-8E60-271C26974516}" srcOrd="0" destOrd="0" presId="urn:microsoft.com/office/officeart/2005/8/layout/lProcess1"/>
    <dgm:cxn modelId="{3AEEC643-9949-9347-A56C-A0042172228B}" type="presOf" srcId="{3B2E8564-6C9D-466A-8CE3-2B5B446A5E4C}" destId="{B36D22E2-4336-F047-88B7-50186CDDC550}" srcOrd="0" destOrd="0" presId="urn:microsoft.com/office/officeart/2005/8/layout/lProcess1"/>
    <dgm:cxn modelId="{6DE2BE4B-F378-4583-A619-73C323B612F6}" srcId="{C1A2A32F-9C0C-43D9-8ED1-A792DECCEF25}" destId="{E14AAF7E-55CE-4099-BE66-52A4B0F73C15}" srcOrd="3" destOrd="0" parTransId="{24795A8B-F29D-4793-9B68-9783CBDF6571}" sibTransId="{5C394A4B-846F-4F8E-8228-0B75315A9EAD}"/>
    <dgm:cxn modelId="{8934AD78-0CF4-DE48-9EF3-1A814DF3A785}" type="presOf" srcId="{0CEA4E58-DDDD-438A-ABAD-F103EAEBDFCC}" destId="{03EE7B81-5EBA-A246-B8A5-840382564B11}" srcOrd="0" destOrd="0" presId="urn:microsoft.com/office/officeart/2005/8/layout/lProcess1"/>
    <dgm:cxn modelId="{A535BD58-C98F-488F-8CAF-D42374F2612C}" srcId="{C1A2A32F-9C0C-43D9-8ED1-A792DECCEF25}" destId="{7C313003-4C78-4090-8D71-FBC606DEE775}" srcOrd="2" destOrd="0" parTransId="{AC23303C-1EC5-4D7A-B594-AAB575AAE02C}" sibTransId="{06A227FD-F329-495A-88D1-59764B822CFB}"/>
    <dgm:cxn modelId="{574D1D80-16EF-154C-BE75-2FABFEC93F04}" type="presOf" srcId="{7B3B779B-B3D7-44C9-A796-6A3F7DEF2EDF}" destId="{268D4683-72F4-AB4F-B4C0-AA166325C928}" srcOrd="0" destOrd="0" presId="urn:microsoft.com/office/officeart/2005/8/layout/lProcess1"/>
    <dgm:cxn modelId="{F6689E85-5477-4924-8A25-505014FE9011}" srcId="{C1A2A32F-9C0C-43D9-8ED1-A792DECCEF25}" destId="{3B2E8564-6C9D-466A-8CE3-2B5B446A5E4C}" srcOrd="0" destOrd="0" parTransId="{15595623-527D-4EE6-A32A-3446EDFDA89A}" sibTransId="{E0A848EC-568E-4314-A57D-786CBCEECECE}"/>
    <dgm:cxn modelId="{55BD598E-2C90-48A9-A51B-AAB9E682D376}" srcId="{C1A2A32F-9C0C-43D9-8ED1-A792DECCEF25}" destId="{7B3B779B-B3D7-44C9-A796-6A3F7DEF2EDF}" srcOrd="5" destOrd="0" parTransId="{40D09FCB-1AD5-4187-B7F9-C870A5273D58}" sibTransId="{22C7EAD7-2265-4ED6-AA78-BD780BBB7393}"/>
    <dgm:cxn modelId="{B3A8AC90-2FB3-4E58-802B-2031388B57C5}" srcId="{C1A2A32F-9C0C-43D9-8ED1-A792DECCEF25}" destId="{D890805E-D270-4036-A3D4-CD1DFB047DD8}" srcOrd="7" destOrd="0" parTransId="{39BF9821-A5B2-4AB5-8F3F-5C44997E9505}" sibTransId="{A61F62B8-697B-4060-9C49-2D2E10A971E8}"/>
    <dgm:cxn modelId="{0B6C80C0-39A4-4817-92F8-1661D5EEC188}" srcId="{C1A2A32F-9C0C-43D9-8ED1-A792DECCEF25}" destId="{792C898A-1DE9-4C75-AE27-AFF0012FC5A9}" srcOrd="4" destOrd="0" parTransId="{D0A3B8EE-9A4C-4D9F-93B0-61215385D645}" sibTransId="{CA1F532E-AD1A-4058-AD34-EB4A49DA1E47}"/>
    <dgm:cxn modelId="{50709DC5-FFC4-2048-ABDA-62744F848107}" type="presOf" srcId="{C1A2A32F-9C0C-43D9-8ED1-A792DECCEF25}" destId="{10DCB3A6-AA9B-004B-A224-2AE82CFEFC45}" srcOrd="0" destOrd="0" presId="urn:microsoft.com/office/officeart/2005/8/layout/lProcess1"/>
    <dgm:cxn modelId="{4C4D45CB-3339-034A-A77E-ADFE9A76B50B}" type="presOf" srcId="{0A2ABEFE-9F3D-458C-83A3-313122E1B7D0}" destId="{3F13EACE-06AE-5A49-8098-76AEE3B32DAF}" srcOrd="0" destOrd="0" presId="urn:microsoft.com/office/officeart/2005/8/layout/lProcess1"/>
    <dgm:cxn modelId="{0DD3A1F5-4DCD-214B-BB8D-4FD0E8A5D80C}" type="presOf" srcId="{792C898A-1DE9-4C75-AE27-AFF0012FC5A9}" destId="{D36081CC-2D75-C04A-9ACD-0B6470D8713C}" srcOrd="0" destOrd="0" presId="urn:microsoft.com/office/officeart/2005/8/layout/lProcess1"/>
    <dgm:cxn modelId="{9CD49CFC-5D7A-9A4D-B112-5DCB4C6128A7}" type="presParOf" srcId="{10DCB3A6-AA9B-004B-A224-2AE82CFEFC45}" destId="{4948FE2B-A012-284C-9C8D-C07136948D73}" srcOrd="0" destOrd="0" presId="urn:microsoft.com/office/officeart/2005/8/layout/lProcess1"/>
    <dgm:cxn modelId="{521E4042-2F7C-C647-978F-C572A72577D7}" type="presParOf" srcId="{4948FE2B-A012-284C-9C8D-C07136948D73}" destId="{B36D22E2-4336-F047-88B7-50186CDDC550}" srcOrd="0" destOrd="0" presId="urn:microsoft.com/office/officeart/2005/8/layout/lProcess1"/>
    <dgm:cxn modelId="{1DC3294E-A948-3348-A65E-605A9B1783AC}" type="presParOf" srcId="{10DCB3A6-AA9B-004B-A224-2AE82CFEFC45}" destId="{70DAC2DC-66F5-0B44-891C-85084680E0EC}" srcOrd="1" destOrd="0" presId="urn:microsoft.com/office/officeart/2005/8/layout/lProcess1"/>
    <dgm:cxn modelId="{35EB9A32-33D8-D941-BBA4-145B11D4F4AD}" type="presParOf" srcId="{10DCB3A6-AA9B-004B-A224-2AE82CFEFC45}" destId="{2ABCA004-890C-E043-A1D1-9FD7B35A995A}" srcOrd="2" destOrd="0" presId="urn:microsoft.com/office/officeart/2005/8/layout/lProcess1"/>
    <dgm:cxn modelId="{C81F7EFB-D0B7-0343-887F-829B05E76809}" type="presParOf" srcId="{2ABCA004-890C-E043-A1D1-9FD7B35A995A}" destId="{3F13EACE-06AE-5A49-8098-76AEE3B32DAF}" srcOrd="0" destOrd="0" presId="urn:microsoft.com/office/officeart/2005/8/layout/lProcess1"/>
    <dgm:cxn modelId="{0D02B398-4153-BA4E-924D-44E52CB8C060}" type="presParOf" srcId="{10DCB3A6-AA9B-004B-A224-2AE82CFEFC45}" destId="{FC33D1A7-5EDE-F84B-A54D-6EF573827E69}" srcOrd="3" destOrd="0" presId="urn:microsoft.com/office/officeart/2005/8/layout/lProcess1"/>
    <dgm:cxn modelId="{C46332E9-8E1D-A94A-8BE0-D84B2F4B3B7F}" type="presParOf" srcId="{10DCB3A6-AA9B-004B-A224-2AE82CFEFC45}" destId="{F47FD968-F7A4-ED40-8503-48A6F38071BC}" srcOrd="4" destOrd="0" presId="urn:microsoft.com/office/officeart/2005/8/layout/lProcess1"/>
    <dgm:cxn modelId="{2B971A63-2AA1-1544-B21B-FE0ECB57C117}" type="presParOf" srcId="{F47FD968-F7A4-ED40-8503-48A6F38071BC}" destId="{8ED9E09E-A3BE-F848-A90B-DDA704E79FA4}" srcOrd="0" destOrd="0" presId="urn:microsoft.com/office/officeart/2005/8/layout/lProcess1"/>
    <dgm:cxn modelId="{1D153DA0-B51E-9B4D-81FC-D07B0542B567}" type="presParOf" srcId="{10DCB3A6-AA9B-004B-A224-2AE82CFEFC45}" destId="{C240864E-D70D-7841-A551-712BDAEFB8A0}" srcOrd="5" destOrd="0" presId="urn:microsoft.com/office/officeart/2005/8/layout/lProcess1"/>
    <dgm:cxn modelId="{8CF596B4-9465-4249-B9D7-27218539D36D}" type="presParOf" srcId="{10DCB3A6-AA9B-004B-A224-2AE82CFEFC45}" destId="{27517BAD-6135-4E44-BC2B-6CCABE0CD77B}" srcOrd="6" destOrd="0" presId="urn:microsoft.com/office/officeart/2005/8/layout/lProcess1"/>
    <dgm:cxn modelId="{7E5D1844-1F76-FE49-880A-071526E2697D}" type="presParOf" srcId="{27517BAD-6135-4E44-BC2B-6CCABE0CD77B}" destId="{D445C0FB-E6BF-264B-8E60-271C26974516}" srcOrd="0" destOrd="0" presId="urn:microsoft.com/office/officeart/2005/8/layout/lProcess1"/>
    <dgm:cxn modelId="{72D23185-B06B-3746-BCF0-8D348218EA02}" type="presParOf" srcId="{10DCB3A6-AA9B-004B-A224-2AE82CFEFC45}" destId="{61B117FC-9F63-274E-BE47-20CE6FF99F6F}" srcOrd="7" destOrd="0" presId="urn:microsoft.com/office/officeart/2005/8/layout/lProcess1"/>
    <dgm:cxn modelId="{0C8F908A-A786-E649-8D3B-288BAE309F15}" type="presParOf" srcId="{10DCB3A6-AA9B-004B-A224-2AE82CFEFC45}" destId="{A5B97E9D-65AF-CA45-977E-278E2D11FAFF}" srcOrd="8" destOrd="0" presId="urn:microsoft.com/office/officeart/2005/8/layout/lProcess1"/>
    <dgm:cxn modelId="{79C1702F-AD46-2940-A225-C26772ED671C}" type="presParOf" srcId="{A5B97E9D-65AF-CA45-977E-278E2D11FAFF}" destId="{D36081CC-2D75-C04A-9ACD-0B6470D8713C}" srcOrd="0" destOrd="0" presId="urn:microsoft.com/office/officeart/2005/8/layout/lProcess1"/>
    <dgm:cxn modelId="{747419BF-1789-F942-AD34-404FCFB099FF}" type="presParOf" srcId="{10DCB3A6-AA9B-004B-A224-2AE82CFEFC45}" destId="{68D3FD00-7399-CB4F-8A6D-09894EEB40CA}" srcOrd="9" destOrd="0" presId="urn:microsoft.com/office/officeart/2005/8/layout/lProcess1"/>
    <dgm:cxn modelId="{A5BC0C48-BB6F-D14F-AA3E-9917A38EC27B}" type="presParOf" srcId="{10DCB3A6-AA9B-004B-A224-2AE82CFEFC45}" destId="{9393AE4D-930E-5C43-AB52-37A348844CBD}" srcOrd="10" destOrd="0" presId="urn:microsoft.com/office/officeart/2005/8/layout/lProcess1"/>
    <dgm:cxn modelId="{CEEE803E-F7CA-1543-B709-B9B456A02156}" type="presParOf" srcId="{9393AE4D-930E-5C43-AB52-37A348844CBD}" destId="{268D4683-72F4-AB4F-B4C0-AA166325C928}" srcOrd="0" destOrd="0" presId="urn:microsoft.com/office/officeart/2005/8/layout/lProcess1"/>
    <dgm:cxn modelId="{9F3C8037-ED40-0340-82FD-6FB6FC275C71}" type="presParOf" srcId="{10DCB3A6-AA9B-004B-A224-2AE82CFEFC45}" destId="{5C9E11AF-091F-3546-AF71-1520D54441AD}" srcOrd="11" destOrd="0" presId="urn:microsoft.com/office/officeart/2005/8/layout/lProcess1"/>
    <dgm:cxn modelId="{452D3EA1-BFEF-A743-A1A7-CDB8BD423551}" type="presParOf" srcId="{10DCB3A6-AA9B-004B-A224-2AE82CFEFC45}" destId="{932C2253-6601-E84D-80A0-5D9233C46489}" srcOrd="12" destOrd="0" presId="urn:microsoft.com/office/officeart/2005/8/layout/lProcess1"/>
    <dgm:cxn modelId="{7970F29D-BAAB-2848-9708-C68C2C823C85}" type="presParOf" srcId="{932C2253-6601-E84D-80A0-5D9233C46489}" destId="{03EE7B81-5EBA-A246-B8A5-840382564B11}" srcOrd="0" destOrd="0" presId="urn:microsoft.com/office/officeart/2005/8/layout/lProcess1"/>
    <dgm:cxn modelId="{6B358263-6229-1449-9D67-0C351005D3F9}" type="presParOf" srcId="{10DCB3A6-AA9B-004B-A224-2AE82CFEFC45}" destId="{185F1E25-97F8-0E43-9C30-BCAAA1392A74}" srcOrd="13" destOrd="0" presId="urn:microsoft.com/office/officeart/2005/8/layout/lProcess1"/>
    <dgm:cxn modelId="{EECE156C-F4B2-794E-B3FD-91F47F5CF62A}" type="presParOf" srcId="{10DCB3A6-AA9B-004B-A224-2AE82CFEFC45}" destId="{3034F11E-A975-4341-B3DA-DC92FDC1FD5A}" srcOrd="14" destOrd="0" presId="urn:microsoft.com/office/officeart/2005/8/layout/lProcess1"/>
    <dgm:cxn modelId="{40A68BA7-1B9A-3D47-BF21-8531D2A7CBE2}" type="presParOf" srcId="{3034F11E-A975-4341-B3DA-DC92FDC1FD5A}" destId="{11D31849-EF1E-D64E-AB68-88169EAAC6D3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A2A32F-9C0C-43D9-8ED1-A792DECCEF2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B2E8564-6C9D-466A-8CE3-2B5B446A5E4C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2013</a:t>
          </a:r>
        </a:p>
      </dgm:t>
    </dgm:pt>
    <dgm:pt modelId="{15595623-527D-4EE6-A32A-3446EDFDA89A}" type="parTrans" cxnId="{F6689E85-5477-4924-8A25-505014FE9011}">
      <dgm:prSet/>
      <dgm:spPr/>
      <dgm:t>
        <a:bodyPr/>
        <a:lstStyle/>
        <a:p>
          <a:endParaRPr lang="nb-NO"/>
        </a:p>
      </dgm:t>
    </dgm:pt>
    <dgm:pt modelId="{E0A848EC-568E-4314-A57D-786CBCEECECE}" type="sibTrans" cxnId="{F6689E85-5477-4924-8A25-505014FE9011}">
      <dgm:prSet/>
      <dgm:spPr/>
      <dgm:t>
        <a:bodyPr/>
        <a:lstStyle/>
        <a:p>
          <a:endParaRPr lang="nb-NO"/>
        </a:p>
      </dgm:t>
    </dgm:pt>
    <dgm:pt modelId="{0A2ABEFE-9F3D-458C-83A3-313122E1B7D0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2014</a:t>
          </a:r>
        </a:p>
      </dgm:t>
    </dgm:pt>
    <dgm:pt modelId="{680498BE-14F4-40A7-A84A-D552E5EB0511}" type="parTrans" cxnId="{1BBF4023-C5ED-4FD2-AF49-940F69E802BC}">
      <dgm:prSet/>
      <dgm:spPr/>
      <dgm:t>
        <a:bodyPr/>
        <a:lstStyle/>
        <a:p>
          <a:endParaRPr lang="nb-NO"/>
        </a:p>
      </dgm:t>
    </dgm:pt>
    <dgm:pt modelId="{C3861E5F-0770-44BB-8BFA-90FFA139C813}" type="sibTrans" cxnId="{1BBF4023-C5ED-4FD2-AF49-940F69E802BC}">
      <dgm:prSet/>
      <dgm:spPr/>
      <dgm:t>
        <a:bodyPr/>
        <a:lstStyle/>
        <a:p>
          <a:endParaRPr lang="nb-NO"/>
        </a:p>
      </dgm:t>
    </dgm:pt>
    <dgm:pt modelId="{7C313003-4C78-4090-8D71-FBC606DEE775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/>
            <a:t>2015</a:t>
          </a:r>
        </a:p>
      </dgm:t>
    </dgm:pt>
    <dgm:pt modelId="{AC23303C-1EC5-4D7A-B594-AAB575AAE02C}" type="parTrans" cxnId="{A535BD58-C98F-488F-8CAF-D42374F2612C}">
      <dgm:prSet/>
      <dgm:spPr/>
      <dgm:t>
        <a:bodyPr/>
        <a:lstStyle/>
        <a:p>
          <a:endParaRPr lang="nb-NO"/>
        </a:p>
      </dgm:t>
    </dgm:pt>
    <dgm:pt modelId="{06A227FD-F329-495A-88D1-59764B822CFB}" type="sibTrans" cxnId="{A535BD58-C98F-488F-8CAF-D42374F2612C}">
      <dgm:prSet/>
      <dgm:spPr/>
      <dgm:t>
        <a:bodyPr/>
        <a:lstStyle/>
        <a:p>
          <a:endParaRPr lang="nb-NO"/>
        </a:p>
      </dgm:t>
    </dgm:pt>
    <dgm:pt modelId="{E14AAF7E-55CE-4099-BE66-52A4B0F73C15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2016</a:t>
          </a:r>
        </a:p>
      </dgm:t>
    </dgm:pt>
    <dgm:pt modelId="{24795A8B-F29D-4793-9B68-9783CBDF6571}" type="parTrans" cxnId="{6DE2BE4B-F378-4583-A619-73C323B612F6}">
      <dgm:prSet/>
      <dgm:spPr/>
      <dgm:t>
        <a:bodyPr/>
        <a:lstStyle/>
        <a:p>
          <a:endParaRPr lang="nb-NO"/>
        </a:p>
      </dgm:t>
    </dgm:pt>
    <dgm:pt modelId="{5C394A4B-846F-4F8E-8228-0B75315A9EAD}" type="sibTrans" cxnId="{6DE2BE4B-F378-4583-A619-73C323B612F6}">
      <dgm:prSet/>
      <dgm:spPr/>
      <dgm:t>
        <a:bodyPr/>
        <a:lstStyle/>
        <a:p>
          <a:endParaRPr lang="nb-NO"/>
        </a:p>
      </dgm:t>
    </dgm:pt>
    <dgm:pt modelId="{792C898A-1DE9-4C75-AE27-AFF0012FC5A9}">
      <dgm:prSet phldrT="[Teks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nb-NO" dirty="0"/>
            <a:t>2017</a:t>
          </a:r>
        </a:p>
      </dgm:t>
    </dgm:pt>
    <dgm:pt modelId="{D0A3B8EE-9A4C-4D9F-93B0-61215385D645}" type="parTrans" cxnId="{0B6C80C0-39A4-4817-92F8-1661D5EEC188}">
      <dgm:prSet/>
      <dgm:spPr/>
      <dgm:t>
        <a:bodyPr/>
        <a:lstStyle/>
        <a:p>
          <a:endParaRPr lang="nb-NO"/>
        </a:p>
      </dgm:t>
    </dgm:pt>
    <dgm:pt modelId="{CA1F532E-AD1A-4058-AD34-EB4A49DA1E47}" type="sibTrans" cxnId="{0B6C80C0-39A4-4817-92F8-1661D5EEC188}">
      <dgm:prSet/>
      <dgm:spPr/>
      <dgm:t>
        <a:bodyPr/>
        <a:lstStyle/>
        <a:p>
          <a:endParaRPr lang="nb-NO"/>
        </a:p>
      </dgm:t>
    </dgm:pt>
    <dgm:pt modelId="{7B3B779B-B3D7-44C9-A796-6A3F7DEF2EDF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2018</a:t>
          </a:r>
        </a:p>
      </dgm:t>
    </dgm:pt>
    <dgm:pt modelId="{40D09FCB-1AD5-4187-B7F9-C870A5273D58}" type="parTrans" cxnId="{55BD598E-2C90-48A9-A51B-AAB9E682D376}">
      <dgm:prSet/>
      <dgm:spPr/>
      <dgm:t>
        <a:bodyPr/>
        <a:lstStyle/>
        <a:p>
          <a:endParaRPr lang="nb-NO"/>
        </a:p>
      </dgm:t>
    </dgm:pt>
    <dgm:pt modelId="{22C7EAD7-2265-4ED6-AA78-BD780BBB7393}" type="sibTrans" cxnId="{55BD598E-2C90-48A9-A51B-AAB9E682D376}">
      <dgm:prSet/>
      <dgm:spPr/>
      <dgm:t>
        <a:bodyPr/>
        <a:lstStyle/>
        <a:p>
          <a:endParaRPr lang="nb-NO"/>
        </a:p>
      </dgm:t>
    </dgm:pt>
    <dgm:pt modelId="{0CEA4E58-DDDD-438A-ABAD-F103EAEBDFCC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/>
            <a:t>2019</a:t>
          </a:r>
        </a:p>
      </dgm:t>
    </dgm:pt>
    <dgm:pt modelId="{DC67E0BE-94E1-457A-8FEA-3831A7E106F1}" type="parTrans" cxnId="{73F6F119-3510-413D-A1AD-1AF350B342F1}">
      <dgm:prSet/>
      <dgm:spPr/>
      <dgm:t>
        <a:bodyPr/>
        <a:lstStyle/>
        <a:p>
          <a:endParaRPr lang="nb-NO"/>
        </a:p>
      </dgm:t>
    </dgm:pt>
    <dgm:pt modelId="{95E056DC-5712-42D6-BF5C-6D8C28A29906}" type="sibTrans" cxnId="{73F6F119-3510-413D-A1AD-1AF350B342F1}">
      <dgm:prSet/>
      <dgm:spPr/>
      <dgm:t>
        <a:bodyPr/>
        <a:lstStyle/>
        <a:p>
          <a:endParaRPr lang="nb-NO"/>
        </a:p>
      </dgm:t>
    </dgm:pt>
    <dgm:pt modelId="{D890805E-D270-4036-A3D4-CD1DFB047DD8}">
      <dgm:prSet phldrT="[Tekst]"/>
      <dgm:spPr>
        <a:solidFill>
          <a:srgbClr val="D2002B"/>
        </a:solidFill>
        <a:ln>
          <a:solidFill>
            <a:srgbClr val="D2002B"/>
          </a:solidFill>
        </a:ln>
      </dgm:spPr>
      <dgm:t>
        <a:bodyPr/>
        <a:lstStyle/>
        <a:p>
          <a:r>
            <a:rPr lang="nb-NO" dirty="0"/>
            <a:t>2020</a:t>
          </a:r>
        </a:p>
      </dgm:t>
    </dgm:pt>
    <dgm:pt modelId="{39BF9821-A5B2-4AB5-8F3F-5C44997E9505}" type="parTrans" cxnId="{B3A8AC90-2FB3-4E58-802B-2031388B57C5}">
      <dgm:prSet/>
      <dgm:spPr/>
      <dgm:t>
        <a:bodyPr/>
        <a:lstStyle/>
        <a:p>
          <a:endParaRPr lang="nb-NO"/>
        </a:p>
      </dgm:t>
    </dgm:pt>
    <dgm:pt modelId="{A61F62B8-697B-4060-9C49-2D2E10A971E8}" type="sibTrans" cxnId="{B3A8AC90-2FB3-4E58-802B-2031388B57C5}">
      <dgm:prSet/>
      <dgm:spPr/>
      <dgm:t>
        <a:bodyPr/>
        <a:lstStyle/>
        <a:p>
          <a:endParaRPr lang="nb-NO"/>
        </a:p>
      </dgm:t>
    </dgm:pt>
    <dgm:pt modelId="{10DCB3A6-AA9B-004B-A224-2AE82CFEFC45}" type="pres">
      <dgm:prSet presAssocID="{C1A2A32F-9C0C-43D9-8ED1-A792DECCEF25}" presName="Name0" presStyleCnt="0">
        <dgm:presLayoutVars>
          <dgm:dir/>
          <dgm:animLvl val="lvl"/>
          <dgm:resizeHandles val="exact"/>
        </dgm:presLayoutVars>
      </dgm:prSet>
      <dgm:spPr/>
    </dgm:pt>
    <dgm:pt modelId="{4948FE2B-A012-284C-9C8D-C07136948D73}" type="pres">
      <dgm:prSet presAssocID="{3B2E8564-6C9D-466A-8CE3-2B5B446A5E4C}" presName="vertFlow" presStyleCnt="0"/>
      <dgm:spPr/>
    </dgm:pt>
    <dgm:pt modelId="{B36D22E2-4336-F047-88B7-50186CDDC550}" type="pres">
      <dgm:prSet presAssocID="{3B2E8564-6C9D-466A-8CE3-2B5B446A5E4C}" presName="header" presStyleLbl="node1" presStyleIdx="0" presStyleCnt="8"/>
      <dgm:spPr/>
    </dgm:pt>
    <dgm:pt modelId="{70DAC2DC-66F5-0B44-891C-85084680E0EC}" type="pres">
      <dgm:prSet presAssocID="{3B2E8564-6C9D-466A-8CE3-2B5B446A5E4C}" presName="hSp" presStyleCnt="0"/>
      <dgm:spPr/>
    </dgm:pt>
    <dgm:pt modelId="{2ABCA004-890C-E043-A1D1-9FD7B35A995A}" type="pres">
      <dgm:prSet presAssocID="{0A2ABEFE-9F3D-458C-83A3-313122E1B7D0}" presName="vertFlow" presStyleCnt="0"/>
      <dgm:spPr/>
    </dgm:pt>
    <dgm:pt modelId="{3F13EACE-06AE-5A49-8098-76AEE3B32DAF}" type="pres">
      <dgm:prSet presAssocID="{0A2ABEFE-9F3D-458C-83A3-313122E1B7D0}" presName="header" presStyleLbl="node1" presStyleIdx="1" presStyleCnt="8"/>
      <dgm:spPr/>
    </dgm:pt>
    <dgm:pt modelId="{FC33D1A7-5EDE-F84B-A54D-6EF573827E69}" type="pres">
      <dgm:prSet presAssocID="{0A2ABEFE-9F3D-458C-83A3-313122E1B7D0}" presName="hSp" presStyleCnt="0"/>
      <dgm:spPr/>
    </dgm:pt>
    <dgm:pt modelId="{F47FD968-F7A4-ED40-8503-48A6F38071BC}" type="pres">
      <dgm:prSet presAssocID="{7C313003-4C78-4090-8D71-FBC606DEE775}" presName="vertFlow" presStyleCnt="0"/>
      <dgm:spPr/>
    </dgm:pt>
    <dgm:pt modelId="{8ED9E09E-A3BE-F848-A90B-DDA704E79FA4}" type="pres">
      <dgm:prSet presAssocID="{7C313003-4C78-4090-8D71-FBC606DEE775}" presName="header" presStyleLbl="node1" presStyleIdx="2" presStyleCnt="8"/>
      <dgm:spPr/>
    </dgm:pt>
    <dgm:pt modelId="{C240864E-D70D-7841-A551-712BDAEFB8A0}" type="pres">
      <dgm:prSet presAssocID="{7C313003-4C78-4090-8D71-FBC606DEE775}" presName="hSp" presStyleCnt="0"/>
      <dgm:spPr/>
    </dgm:pt>
    <dgm:pt modelId="{27517BAD-6135-4E44-BC2B-6CCABE0CD77B}" type="pres">
      <dgm:prSet presAssocID="{E14AAF7E-55CE-4099-BE66-52A4B0F73C15}" presName="vertFlow" presStyleCnt="0"/>
      <dgm:spPr/>
    </dgm:pt>
    <dgm:pt modelId="{D445C0FB-E6BF-264B-8E60-271C26974516}" type="pres">
      <dgm:prSet presAssocID="{E14AAF7E-55CE-4099-BE66-52A4B0F73C15}" presName="header" presStyleLbl="node1" presStyleIdx="3" presStyleCnt="8"/>
      <dgm:spPr/>
    </dgm:pt>
    <dgm:pt modelId="{61B117FC-9F63-274E-BE47-20CE6FF99F6F}" type="pres">
      <dgm:prSet presAssocID="{E14AAF7E-55CE-4099-BE66-52A4B0F73C15}" presName="hSp" presStyleCnt="0"/>
      <dgm:spPr/>
    </dgm:pt>
    <dgm:pt modelId="{A5B97E9D-65AF-CA45-977E-278E2D11FAFF}" type="pres">
      <dgm:prSet presAssocID="{792C898A-1DE9-4C75-AE27-AFF0012FC5A9}" presName="vertFlow" presStyleCnt="0"/>
      <dgm:spPr/>
    </dgm:pt>
    <dgm:pt modelId="{D36081CC-2D75-C04A-9ACD-0B6470D8713C}" type="pres">
      <dgm:prSet presAssocID="{792C898A-1DE9-4C75-AE27-AFF0012FC5A9}" presName="header" presStyleLbl="node1" presStyleIdx="4" presStyleCnt="8"/>
      <dgm:spPr/>
    </dgm:pt>
    <dgm:pt modelId="{68D3FD00-7399-CB4F-8A6D-09894EEB40CA}" type="pres">
      <dgm:prSet presAssocID="{792C898A-1DE9-4C75-AE27-AFF0012FC5A9}" presName="hSp" presStyleCnt="0"/>
      <dgm:spPr/>
    </dgm:pt>
    <dgm:pt modelId="{9393AE4D-930E-5C43-AB52-37A348844CBD}" type="pres">
      <dgm:prSet presAssocID="{7B3B779B-B3D7-44C9-A796-6A3F7DEF2EDF}" presName="vertFlow" presStyleCnt="0"/>
      <dgm:spPr/>
    </dgm:pt>
    <dgm:pt modelId="{268D4683-72F4-AB4F-B4C0-AA166325C928}" type="pres">
      <dgm:prSet presAssocID="{7B3B779B-B3D7-44C9-A796-6A3F7DEF2EDF}" presName="header" presStyleLbl="node1" presStyleIdx="5" presStyleCnt="8"/>
      <dgm:spPr/>
    </dgm:pt>
    <dgm:pt modelId="{5C9E11AF-091F-3546-AF71-1520D54441AD}" type="pres">
      <dgm:prSet presAssocID="{7B3B779B-B3D7-44C9-A796-6A3F7DEF2EDF}" presName="hSp" presStyleCnt="0"/>
      <dgm:spPr/>
    </dgm:pt>
    <dgm:pt modelId="{932C2253-6601-E84D-80A0-5D9233C46489}" type="pres">
      <dgm:prSet presAssocID="{0CEA4E58-DDDD-438A-ABAD-F103EAEBDFCC}" presName="vertFlow" presStyleCnt="0"/>
      <dgm:spPr/>
    </dgm:pt>
    <dgm:pt modelId="{03EE7B81-5EBA-A246-B8A5-840382564B11}" type="pres">
      <dgm:prSet presAssocID="{0CEA4E58-DDDD-438A-ABAD-F103EAEBDFCC}" presName="header" presStyleLbl="node1" presStyleIdx="6" presStyleCnt="8"/>
      <dgm:spPr/>
    </dgm:pt>
    <dgm:pt modelId="{185F1E25-97F8-0E43-9C30-BCAAA1392A74}" type="pres">
      <dgm:prSet presAssocID="{0CEA4E58-DDDD-438A-ABAD-F103EAEBDFCC}" presName="hSp" presStyleCnt="0"/>
      <dgm:spPr/>
    </dgm:pt>
    <dgm:pt modelId="{3034F11E-A975-4341-B3DA-DC92FDC1FD5A}" type="pres">
      <dgm:prSet presAssocID="{D890805E-D270-4036-A3D4-CD1DFB047DD8}" presName="vertFlow" presStyleCnt="0"/>
      <dgm:spPr/>
    </dgm:pt>
    <dgm:pt modelId="{11D31849-EF1E-D64E-AB68-88169EAAC6D3}" type="pres">
      <dgm:prSet presAssocID="{D890805E-D270-4036-A3D4-CD1DFB047DD8}" presName="header" presStyleLbl="node1" presStyleIdx="7" presStyleCnt="8"/>
      <dgm:spPr/>
    </dgm:pt>
  </dgm:ptLst>
  <dgm:cxnLst>
    <dgm:cxn modelId="{CABD5506-7943-0644-AF38-F5B7448ED745}" type="presOf" srcId="{D890805E-D270-4036-A3D4-CD1DFB047DD8}" destId="{11D31849-EF1E-D64E-AB68-88169EAAC6D3}" srcOrd="0" destOrd="0" presId="urn:microsoft.com/office/officeart/2005/8/layout/lProcess1"/>
    <dgm:cxn modelId="{73F6F119-3510-413D-A1AD-1AF350B342F1}" srcId="{C1A2A32F-9C0C-43D9-8ED1-A792DECCEF25}" destId="{0CEA4E58-DDDD-438A-ABAD-F103EAEBDFCC}" srcOrd="6" destOrd="0" parTransId="{DC67E0BE-94E1-457A-8FEA-3831A7E106F1}" sibTransId="{95E056DC-5712-42D6-BF5C-6D8C28A29906}"/>
    <dgm:cxn modelId="{1BBF4023-C5ED-4FD2-AF49-940F69E802BC}" srcId="{C1A2A32F-9C0C-43D9-8ED1-A792DECCEF25}" destId="{0A2ABEFE-9F3D-458C-83A3-313122E1B7D0}" srcOrd="1" destOrd="0" parTransId="{680498BE-14F4-40A7-A84A-D552E5EB0511}" sibTransId="{C3861E5F-0770-44BB-8BFA-90FFA139C813}"/>
    <dgm:cxn modelId="{BC270737-6CC9-7148-9296-164CA9BAFEA8}" type="presOf" srcId="{7C313003-4C78-4090-8D71-FBC606DEE775}" destId="{8ED9E09E-A3BE-F848-A90B-DDA704E79FA4}" srcOrd="0" destOrd="0" presId="urn:microsoft.com/office/officeart/2005/8/layout/lProcess1"/>
    <dgm:cxn modelId="{27E4643F-54E1-D645-B11D-82A1F7ACCA9C}" type="presOf" srcId="{E14AAF7E-55CE-4099-BE66-52A4B0F73C15}" destId="{D445C0FB-E6BF-264B-8E60-271C26974516}" srcOrd="0" destOrd="0" presId="urn:microsoft.com/office/officeart/2005/8/layout/lProcess1"/>
    <dgm:cxn modelId="{3AEEC643-9949-9347-A56C-A0042172228B}" type="presOf" srcId="{3B2E8564-6C9D-466A-8CE3-2B5B446A5E4C}" destId="{B36D22E2-4336-F047-88B7-50186CDDC550}" srcOrd="0" destOrd="0" presId="urn:microsoft.com/office/officeart/2005/8/layout/lProcess1"/>
    <dgm:cxn modelId="{6DE2BE4B-F378-4583-A619-73C323B612F6}" srcId="{C1A2A32F-9C0C-43D9-8ED1-A792DECCEF25}" destId="{E14AAF7E-55CE-4099-BE66-52A4B0F73C15}" srcOrd="3" destOrd="0" parTransId="{24795A8B-F29D-4793-9B68-9783CBDF6571}" sibTransId="{5C394A4B-846F-4F8E-8228-0B75315A9EAD}"/>
    <dgm:cxn modelId="{8934AD78-0CF4-DE48-9EF3-1A814DF3A785}" type="presOf" srcId="{0CEA4E58-DDDD-438A-ABAD-F103EAEBDFCC}" destId="{03EE7B81-5EBA-A246-B8A5-840382564B11}" srcOrd="0" destOrd="0" presId="urn:microsoft.com/office/officeart/2005/8/layout/lProcess1"/>
    <dgm:cxn modelId="{A535BD58-C98F-488F-8CAF-D42374F2612C}" srcId="{C1A2A32F-9C0C-43D9-8ED1-A792DECCEF25}" destId="{7C313003-4C78-4090-8D71-FBC606DEE775}" srcOrd="2" destOrd="0" parTransId="{AC23303C-1EC5-4D7A-B594-AAB575AAE02C}" sibTransId="{06A227FD-F329-495A-88D1-59764B822CFB}"/>
    <dgm:cxn modelId="{574D1D80-16EF-154C-BE75-2FABFEC93F04}" type="presOf" srcId="{7B3B779B-B3D7-44C9-A796-6A3F7DEF2EDF}" destId="{268D4683-72F4-AB4F-B4C0-AA166325C928}" srcOrd="0" destOrd="0" presId="urn:microsoft.com/office/officeart/2005/8/layout/lProcess1"/>
    <dgm:cxn modelId="{F6689E85-5477-4924-8A25-505014FE9011}" srcId="{C1A2A32F-9C0C-43D9-8ED1-A792DECCEF25}" destId="{3B2E8564-6C9D-466A-8CE3-2B5B446A5E4C}" srcOrd="0" destOrd="0" parTransId="{15595623-527D-4EE6-A32A-3446EDFDA89A}" sibTransId="{E0A848EC-568E-4314-A57D-786CBCEECECE}"/>
    <dgm:cxn modelId="{55BD598E-2C90-48A9-A51B-AAB9E682D376}" srcId="{C1A2A32F-9C0C-43D9-8ED1-A792DECCEF25}" destId="{7B3B779B-B3D7-44C9-A796-6A3F7DEF2EDF}" srcOrd="5" destOrd="0" parTransId="{40D09FCB-1AD5-4187-B7F9-C870A5273D58}" sibTransId="{22C7EAD7-2265-4ED6-AA78-BD780BBB7393}"/>
    <dgm:cxn modelId="{B3A8AC90-2FB3-4E58-802B-2031388B57C5}" srcId="{C1A2A32F-9C0C-43D9-8ED1-A792DECCEF25}" destId="{D890805E-D270-4036-A3D4-CD1DFB047DD8}" srcOrd="7" destOrd="0" parTransId="{39BF9821-A5B2-4AB5-8F3F-5C44997E9505}" sibTransId="{A61F62B8-697B-4060-9C49-2D2E10A971E8}"/>
    <dgm:cxn modelId="{0B6C80C0-39A4-4817-92F8-1661D5EEC188}" srcId="{C1A2A32F-9C0C-43D9-8ED1-A792DECCEF25}" destId="{792C898A-1DE9-4C75-AE27-AFF0012FC5A9}" srcOrd="4" destOrd="0" parTransId="{D0A3B8EE-9A4C-4D9F-93B0-61215385D645}" sibTransId="{CA1F532E-AD1A-4058-AD34-EB4A49DA1E47}"/>
    <dgm:cxn modelId="{50709DC5-FFC4-2048-ABDA-62744F848107}" type="presOf" srcId="{C1A2A32F-9C0C-43D9-8ED1-A792DECCEF25}" destId="{10DCB3A6-AA9B-004B-A224-2AE82CFEFC45}" srcOrd="0" destOrd="0" presId="urn:microsoft.com/office/officeart/2005/8/layout/lProcess1"/>
    <dgm:cxn modelId="{4C4D45CB-3339-034A-A77E-ADFE9A76B50B}" type="presOf" srcId="{0A2ABEFE-9F3D-458C-83A3-313122E1B7D0}" destId="{3F13EACE-06AE-5A49-8098-76AEE3B32DAF}" srcOrd="0" destOrd="0" presId="urn:microsoft.com/office/officeart/2005/8/layout/lProcess1"/>
    <dgm:cxn modelId="{0DD3A1F5-4DCD-214B-BB8D-4FD0E8A5D80C}" type="presOf" srcId="{792C898A-1DE9-4C75-AE27-AFF0012FC5A9}" destId="{D36081CC-2D75-C04A-9ACD-0B6470D8713C}" srcOrd="0" destOrd="0" presId="urn:microsoft.com/office/officeart/2005/8/layout/lProcess1"/>
    <dgm:cxn modelId="{9CD49CFC-5D7A-9A4D-B112-5DCB4C6128A7}" type="presParOf" srcId="{10DCB3A6-AA9B-004B-A224-2AE82CFEFC45}" destId="{4948FE2B-A012-284C-9C8D-C07136948D73}" srcOrd="0" destOrd="0" presId="urn:microsoft.com/office/officeart/2005/8/layout/lProcess1"/>
    <dgm:cxn modelId="{521E4042-2F7C-C647-978F-C572A72577D7}" type="presParOf" srcId="{4948FE2B-A012-284C-9C8D-C07136948D73}" destId="{B36D22E2-4336-F047-88B7-50186CDDC550}" srcOrd="0" destOrd="0" presId="urn:microsoft.com/office/officeart/2005/8/layout/lProcess1"/>
    <dgm:cxn modelId="{1DC3294E-A948-3348-A65E-605A9B1783AC}" type="presParOf" srcId="{10DCB3A6-AA9B-004B-A224-2AE82CFEFC45}" destId="{70DAC2DC-66F5-0B44-891C-85084680E0EC}" srcOrd="1" destOrd="0" presId="urn:microsoft.com/office/officeart/2005/8/layout/lProcess1"/>
    <dgm:cxn modelId="{35EB9A32-33D8-D941-BBA4-145B11D4F4AD}" type="presParOf" srcId="{10DCB3A6-AA9B-004B-A224-2AE82CFEFC45}" destId="{2ABCA004-890C-E043-A1D1-9FD7B35A995A}" srcOrd="2" destOrd="0" presId="urn:microsoft.com/office/officeart/2005/8/layout/lProcess1"/>
    <dgm:cxn modelId="{C81F7EFB-D0B7-0343-887F-829B05E76809}" type="presParOf" srcId="{2ABCA004-890C-E043-A1D1-9FD7B35A995A}" destId="{3F13EACE-06AE-5A49-8098-76AEE3B32DAF}" srcOrd="0" destOrd="0" presId="urn:microsoft.com/office/officeart/2005/8/layout/lProcess1"/>
    <dgm:cxn modelId="{0D02B398-4153-BA4E-924D-44E52CB8C060}" type="presParOf" srcId="{10DCB3A6-AA9B-004B-A224-2AE82CFEFC45}" destId="{FC33D1A7-5EDE-F84B-A54D-6EF573827E69}" srcOrd="3" destOrd="0" presId="urn:microsoft.com/office/officeart/2005/8/layout/lProcess1"/>
    <dgm:cxn modelId="{C46332E9-8E1D-A94A-8BE0-D84B2F4B3B7F}" type="presParOf" srcId="{10DCB3A6-AA9B-004B-A224-2AE82CFEFC45}" destId="{F47FD968-F7A4-ED40-8503-48A6F38071BC}" srcOrd="4" destOrd="0" presId="urn:microsoft.com/office/officeart/2005/8/layout/lProcess1"/>
    <dgm:cxn modelId="{2B971A63-2AA1-1544-B21B-FE0ECB57C117}" type="presParOf" srcId="{F47FD968-F7A4-ED40-8503-48A6F38071BC}" destId="{8ED9E09E-A3BE-F848-A90B-DDA704E79FA4}" srcOrd="0" destOrd="0" presId="urn:microsoft.com/office/officeart/2005/8/layout/lProcess1"/>
    <dgm:cxn modelId="{1D153DA0-B51E-9B4D-81FC-D07B0542B567}" type="presParOf" srcId="{10DCB3A6-AA9B-004B-A224-2AE82CFEFC45}" destId="{C240864E-D70D-7841-A551-712BDAEFB8A0}" srcOrd="5" destOrd="0" presId="urn:microsoft.com/office/officeart/2005/8/layout/lProcess1"/>
    <dgm:cxn modelId="{8CF596B4-9465-4249-B9D7-27218539D36D}" type="presParOf" srcId="{10DCB3A6-AA9B-004B-A224-2AE82CFEFC45}" destId="{27517BAD-6135-4E44-BC2B-6CCABE0CD77B}" srcOrd="6" destOrd="0" presId="urn:microsoft.com/office/officeart/2005/8/layout/lProcess1"/>
    <dgm:cxn modelId="{7E5D1844-1F76-FE49-880A-071526E2697D}" type="presParOf" srcId="{27517BAD-6135-4E44-BC2B-6CCABE0CD77B}" destId="{D445C0FB-E6BF-264B-8E60-271C26974516}" srcOrd="0" destOrd="0" presId="urn:microsoft.com/office/officeart/2005/8/layout/lProcess1"/>
    <dgm:cxn modelId="{72D23185-B06B-3746-BCF0-8D348218EA02}" type="presParOf" srcId="{10DCB3A6-AA9B-004B-A224-2AE82CFEFC45}" destId="{61B117FC-9F63-274E-BE47-20CE6FF99F6F}" srcOrd="7" destOrd="0" presId="urn:microsoft.com/office/officeart/2005/8/layout/lProcess1"/>
    <dgm:cxn modelId="{0C8F908A-A786-E649-8D3B-288BAE309F15}" type="presParOf" srcId="{10DCB3A6-AA9B-004B-A224-2AE82CFEFC45}" destId="{A5B97E9D-65AF-CA45-977E-278E2D11FAFF}" srcOrd="8" destOrd="0" presId="urn:microsoft.com/office/officeart/2005/8/layout/lProcess1"/>
    <dgm:cxn modelId="{79C1702F-AD46-2940-A225-C26772ED671C}" type="presParOf" srcId="{A5B97E9D-65AF-CA45-977E-278E2D11FAFF}" destId="{D36081CC-2D75-C04A-9ACD-0B6470D8713C}" srcOrd="0" destOrd="0" presId="urn:microsoft.com/office/officeart/2005/8/layout/lProcess1"/>
    <dgm:cxn modelId="{747419BF-1789-F942-AD34-404FCFB099FF}" type="presParOf" srcId="{10DCB3A6-AA9B-004B-A224-2AE82CFEFC45}" destId="{68D3FD00-7399-CB4F-8A6D-09894EEB40CA}" srcOrd="9" destOrd="0" presId="urn:microsoft.com/office/officeart/2005/8/layout/lProcess1"/>
    <dgm:cxn modelId="{A5BC0C48-BB6F-D14F-AA3E-9917A38EC27B}" type="presParOf" srcId="{10DCB3A6-AA9B-004B-A224-2AE82CFEFC45}" destId="{9393AE4D-930E-5C43-AB52-37A348844CBD}" srcOrd="10" destOrd="0" presId="urn:microsoft.com/office/officeart/2005/8/layout/lProcess1"/>
    <dgm:cxn modelId="{CEEE803E-F7CA-1543-B709-B9B456A02156}" type="presParOf" srcId="{9393AE4D-930E-5C43-AB52-37A348844CBD}" destId="{268D4683-72F4-AB4F-B4C0-AA166325C928}" srcOrd="0" destOrd="0" presId="urn:microsoft.com/office/officeart/2005/8/layout/lProcess1"/>
    <dgm:cxn modelId="{9F3C8037-ED40-0340-82FD-6FB6FC275C71}" type="presParOf" srcId="{10DCB3A6-AA9B-004B-A224-2AE82CFEFC45}" destId="{5C9E11AF-091F-3546-AF71-1520D54441AD}" srcOrd="11" destOrd="0" presId="urn:microsoft.com/office/officeart/2005/8/layout/lProcess1"/>
    <dgm:cxn modelId="{452D3EA1-BFEF-A743-A1A7-CDB8BD423551}" type="presParOf" srcId="{10DCB3A6-AA9B-004B-A224-2AE82CFEFC45}" destId="{932C2253-6601-E84D-80A0-5D9233C46489}" srcOrd="12" destOrd="0" presId="urn:microsoft.com/office/officeart/2005/8/layout/lProcess1"/>
    <dgm:cxn modelId="{7970F29D-BAAB-2848-9708-C68C2C823C85}" type="presParOf" srcId="{932C2253-6601-E84D-80A0-5D9233C46489}" destId="{03EE7B81-5EBA-A246-B8A5-840382564B11}" srcOrd="0" destOrd="0" presId="urn:microsoft.com/office/officeart/2005/8/layout/lProcess1"/>
    <dgm:cxn modelId="{6B358263-6229-1449-9D67-0C351005D3F9}" type="presParOf" srcId="{10DCB3A6-AA9B-004B-A224-2AE82CFEFC45}" destId="{185F1E25-97F8-0E43-9C30-BCAAA1392A74}" srcOrd="13" destOrd="0" presId="urn:microsoft.com/office/officeart/2005/8/layout/lProcess1"/>
    <dgm:cxn modelId="{EECE156C-F4B2-794E-B3FD-91F47F5CF62A}" type="presParOf" srcId="{10DCB3A6-AA9B-004B-A224-2AE82CFEFC45}" destId="{3034F11E-A975-4341-B3DA-DC92FDC1FD5A}" srcOrd="14" destOrd="0" presId="urn:microsoft.com/office/officeart/2005/8/layout/lProcess1"/>
    <dgm:cxn modelId="{40A68BA7-1B9A-3D47-BF21-8531D2A7CBE2}" type="presParOf" srcId="{3034F11E-A975-4341-B3DA-DC92FDC1FD5A}" destId="{11D31849-EF1E-D64E-AB68-88169EAAC6D3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750480-8377-FA4B-B1CA-3623967422F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6E1F89-C3A9-E749-8ACE-6CE4E64DC37E}">
      <dgm:prSet phldrT="[Tekst]" custT="1"/>
      <dgm:spPr>
        <a:noFill/>
        <a:ln>
          <a:noFill/>
        </a:ln>
      </dgm:spPr>
      <dgm:t>
        <a:bodyPr/>
        <a:lstStyle/>
        <a:p>
          <a:r>
            <a:rPr lang="nb-NO" sz="1700" b="1" i="0">
              <a:solidFill>
                <a:srgbClr val="D2002B"/>
              </a:solidFill>
              <a:latin typeface="Helvetica" pitchFamily="2" charset="0"/>
            </a:rPr>
            <a:t>Utdanning</a:t>
          </a:r>
          <a:endParaRPr lang="nb-NO" sz="1700" b="1">
            <a:solidFill>
              <a:srgbClr val="D2002B"/>
            </a:solidFill>
            <a:latin typeface="Helvetica" pitchFamily="2" charset="0"/>
          </a:endParaRPr>
        </a:p>
      </dgm:t>
    </dgm:pt>
    <dgm:pt modelId="{5A2ED15E-27FF-3347-9FB8-D9FCD9196BBE}" type="par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7F89B88A-6562-CD47-9CF6-F6166A34CB39}" type="sib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56B6475-0F6C-9540-83E6-EC817B00D12F}">
      <dgm:prSet phldrT="[Tekst]" custT="1"/>
      <dgm:spPr>
        <a:solidFill>
          <a:schemeClr val="bg2"/>
        </a:solidFill>
      </dgm:spPr>
      <dgm:t>
        <a:bodyPr/>
        <a:lstStyle/>
        <a:p>
          <a:r>
            <a:rPr kumimoji="0" lang="nb-NO" sz="17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395F2089-AF2E-D74A-8A67-EE0FE1F5C514}" type="par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52B6FC89-2706-9049-A209-2F1C676274BE}" type="sib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158EF1D0-CF87-6947-9086-385E9909BB31}">
      <dgm:prSet phldrT="[Tekst]"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kumimoji="0" lang="nb-NO" sz="17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0">
            <a:solidFill>
              <a:srgbClr val="D2002B"/>
            </a:solidFill>
            <a:latin typeface="Helvetica" pitchFamily="2" charset="0"/>
          </a:endParaRPr>
        </a:p>
      </dgm:t>
    </dgm:pt>
    <dgm:pt modelId="{56650B1F-4769-724A-A325-9E661C025DCE}" type="par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4FC2F73F-EEED-944B-B116-7B54D456E865}" type="sib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26B18F8-2A49-4045-AC2A-0C67A2BE2A75}" type="pres">
      <dgm:prSet presAssocID="{95750480-8377-FA4B-B1CA-3623967422FC}" presName="diagram" presStyleCnt="0">
        <dgm:presLayoutVars>
          <dgm:dir/>
          <dgm:resizeHandles val="exact"/>
        </dgm:presLayoutVars>
      </dgm:prSet>
      <dgm:spPr/>
    </dgm:pt>
    <dgm:pt modelId="{3C2453F4-D4C9-254C-A813-B946EC1E266D}" type="pres">
      <dgm:prSet presAssocID="{B96E1F89-C3A9-E749-8ACE-6CE4E64DC37E}" presName="node" presStyleLbl="node1" presStyleIdx="0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54489FB-EE2E-544C-A73D-0EF015615A33}" type="pres">
      <dgm:prSet presAssocID="{7F89B88A-6562-CD47-9CF6-F6166A34CB39}" presName="sibTrans" presStyleCnt="0"/>
      <dgm:spPr/>
    </dgm:pt>
    <dgm:pt modelId="{663BE66F-6F93-DF4E-A191-8CC5DFD1B5DC}" type="pres">
      <dgm:prSet presAssocID="{656B6475-0F6C-9540-83E6-EC817B00D12F}" presName="node" presStyleLbl="node1" presStyleIdx="1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BFA8E3A-2E7C-C749-8365-049CD02219DD}" type="pres">
      <dgm:prSet presAssocID="{52B6FC89-2706-9049-A209-2F1C676274BE}" presName="sibTrans" presStyleCnt="0"/>
      <dgm:spPr/>
    </dgm:pt>
    <dgm:pt modelId="{35287326-8475-A049-BB55-2F27C7839398}" type="pres">
      <dgm:prSet presAssocID="{158EF1D0-CF87-6947-9086-385E9909BB31}" presName="node" presStyleLbl="node1" presStyleIdx="2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EC3A4E08-D384-BB44-9CAA-01624EF1F0A9}" type="presOf" srcId="{158EF1D0-CF87-6947-9086-385E9909BB31}" destId="{35287326-8475-A049-BB55-2F27C7839398}" srcOrd="0" destOrd="0" presId="urn:microsoft.com/office/officeart/2005/8/layout/default"/>
    <dgm:cxn modelId="{5AA57220-3AD0-6E4D-BE05-585EF5A5A85E}" type="presOf" srcId="{656B6475-0F6C-9540-83E6-EC817B00D12F}" destId="{663BE66F-6F93-DF4E-A191-8CC5DFD1B5DC}" srcOrd="0" destOrd="0" presId="urn:microsoft.com/office/officeart/2005/8/layout/default"/>
    <dgm:cxn modelId="{0FD6C47A-3BBC-2F47-A8BB-987967B81EB4}" srcId="{95750480-8377-FA4B-B1CA-3623967422FC}" destId="{B96E1F89-C3A9-E749-8ACE-6CE4E64DC37E}" srcOrd="0" destOrd="0" parTransId="{5A2ED15E-27FF-3347-9FB8-D9FCD9196BBE}" sibTransId="{7F89B88A-6562-CD47-9CF6-F6166A34CB39}"/>
    <dgm:cxn modelId="{54CF4983-487F-7843-8FC7-15E305848CA4}" type="presOf" srcId="{95750480-8377-FA4B-B1CA-3623967422FC}" destId="{626B18F8-2A49-4045-AC2A-0C67A2BE2A75}" srcOrd="0" destOrd="0" presId="urn:microsoft.com/office/officeart/2005/8/layout/default"/>
    <dgm:cxn modelId="{FB860B8A-0B55-CA46-A42D-37D5E7E8AC78}" type="presOf" srcId="{B96E1F89-C3A9-E749-8ACE-6CE4E64DC37E}" destId="{3C2453F4-D4C9-254C-A813-B946EC1E266D}" srcOrd="0" destOrd="0" presId="urn:microsoft.com/office/officeart/2005/8/layout/default"/>
    <dgm:cxn modelId="{0428DE9D-A53C-9741-BFF1-5C2F4D224547}" srcId="{95750480-8377-FA4B-B1CA-3623967422FC}" destId="{158EF1D0-CF87-6947-9086-385E9909BB31}" srcOrd="2" destOrd="0" parTransId="{56650B1F-4769-724A-A325-9E661C025DCE}" sibTransId="{4FC2F73F-EEED-944B-B116-7B54D456E865}"/>
    <dgm:cxn modelId="{4E2FE6B0-BC38-ED40-8614-D6A704CCEDC9}" srcId="{95750480-8377-FA4B-B1CA-3623967422FC}" destId="{656B6475-0F6C-9540-83E6-EC817B00D12F}" srcOrd="1" destOrd="0" parTransId="{395F2089-AF2E-D74A-8A67-EE0FE1F5C514}" sibTransId="{52B6FC89-2706-9049-A209-2F1C676274BE}"/>
    <dgm:cxn modelId="{B66380B8-C7D4-F54C-BB87-6123571DA3FF}" type="presParOf" srcId="{626B18F8-2A49-4045-AC2A-0C67A2BE2A75}" destId="{3C2453F4-D4C9-254C-A813-B946EC1E266D}" srcOrd="0" destOrd="0" presId="urn:microsoft.com/office/officeart/2005/8/layout/default"/>
    <dgm:cxn modelId="{68B21A7A-E43F-5A41-B257-2D5DF1046C61}" type="presParOf" srcId="{626B18F8-2A49-4045-AC2A-0C67A2BE2A75}" destId="{054489FB-EE2E-544C-A73D-0EF015615A33}" srcOrd="1" destOrd="0" presId="urn:microsoft.com/office/officeart/2005/8/layout/default"/>
    <dgm:cxn modelId="{40851C48-9435-254B-BDEB-99DF81A12B49}" type="presParOf" srcId="{626B18F8-2A49-4045-AC2A-0C67A2BE2A75}" destId="{663BE66F-6F93-DF4E-A191-8CC5DFD1B5DC}" srcOrd="2" destOrd="0" presId="urn:microsoft.com/office/officeart/2005/8/layout/default"/>
    <dgm:cxn modelId="{AE2160F8-EE55-184E-BFE9-F014D35F9920}" type="presParOf" srcId="{626B18F8-2A49-4045-AC2A-0C67A2BE2A75}" destId="{0BFA8E3A-2E7C-C749-8365-049CD02219DD}" srcOrd="3" destOrd="0" presId="urn:microsoft.com/office/officeart/2005/8/layout/default"/>
    <dgm:cxn modelId="{5244B432-BF52-344A-B77F-C81118FF77A4}" type="presParOf" srcId="{626B18F8-2A49-4045-AC2A-0C67A2BE2A75}" destId="{35287326-8475-A049-BB55-2F27C78393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750480-8377-FA4B-B1CA-3623967422F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B96E1F89-C3A9-E749-8ACE-6CE4E64DC37E}">
      <dgm:prSet phldrT="[Tekst]" custT="1"/>
      <dgm:spPr>
        <a:solidFill>
          <a:schemeClr val="bg2"/>
        </a:solidFill>
      </dgm:spPr>
      <dgm:t>
        <a:bodyPr/>
        <a:lstStyle/>
        <a:p>
          <a:r>
            <a:rPr lang="nb-NO" sz="1700" b="0" i="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>
            <a:solidFill>
              <a:sysClr val="windowText" lastClr="000000"/>
            </a:solidFill>
            <a:latin typeface="Helvetica" pitchFamily="2" charset="0"/>
          </a:endParaRPr>
        </a:p>
      </dgm:t>
    </dgm:pt>
    <dgm:pt modelId="{5A2ED15E-27FF-3347-9FB8-D9FCD9196BBE}" type="par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7F89B88A-6562-CD47-9CF6-F6166A34CB39}" type="sibTrans" cxnId="{0FD6C47A-3BBC-2F47-A8BB-987967B81EB4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56B6475-0F6C-9540-83E6-EC817B00D12F}">
      <dgm:prSet phldrT="[Tekst]" custT="1"/>
      <dgm:spPr>
        <a:noFill/>
        <a:ln>
          <a:noFill/>
        </a:ln>
      </dgm:spPr>
      <dgm:t>
        <a:bodyPr/>
        <a:lstStyle/>
        <a:p>
          <a:r>
            <a:rPr kumimoji="0" lang="nb-NO" sz="1700" b="1" i="0" u="none" strike="noStrike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1">
            <a:solidFill>
              <a:srgbClr val="D2002B"/>
            </a:solidFill>
            <a:latin typeface="Helvetica" pitchFamily="2" charset="0"/>
          </a:endParaRPr>
        </a:p>
      </dgm:t>
    </dgm:pt>
    <dgm:pt modelId="{395F2089-AF2E-D74A-8A67-EE0FE1F5C514}" type="par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52B6FC89-2706-9049-A209-2F1C676274BE}" type="sibTrans" cxnId="{4E2FE6B0-BC38-ED40-8614-D6A704CCEDC9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158EF1D0-CF87-6947-9086-385E9909BB31}">
      <dgm:prSet phldrT="[Tekst]"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kumimoji="0" lang="nb-NO" sz="17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0">
            <a:solidFill>
              <a:srgbClr val="D2002B"/>
            </a:solidFill>
            <a:latin typeface="Helvetica" pitchFamily="2" charset="0"/>
          </a:endParaRPr>
        </a:p>
      </dgm:t>
    </dgm:pt>
    <dgm:pt modelId="{56650B1F-4769-724A-A325-9E661C025DCE}" type="par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4FC2F73F-EEED-944B-B116-7B54D456E865}" type="sibTrans" cxnId="{0428DE9D-A53C-9741-BFF1-5C2F4D224547}">
      <dgm:prSet/>
      <dgm:spPr/>
      <dgm:t>
        <a:bodyPr/>
        <a:lstStyle/>
        <a:p>
          <a:endParaRPr lang="nb-NO" sz="1700">
            <a:latin typeface="Helvetica" pitchFamily="2" charset="0"/>
          </a:endParaRPr>
        </a:p>
      </dgm:t>
    </dgm:pt>
    <dgm:pt modelId="{626B18F8-2A49-4045-AC2A-0C67A2BE2A75}" type="pres">
      <dgm:prSet presAssocID="{95750480-8377-FA4B-B1CA-3623967422FC}" presName="diagram" presStyleCnt="0">
        <dgm:presLayoutVars>
          <dgm:dir/>
          <dgm:resizeHandles val="exact"/>
        </dgm:presLayoutVars>
      </dgm:prSet>
      <dgm:spPr/>
    </dgm:pt>
    <dgm:pt modelId="{3C2453F4-D4C9-254C-A813-B946EC1E266D}" type="pres">
      <dgm:prSet presAssocID="{B96E1F89-C3A9-E749-8ACE-6CE4E64DC37E}" presName="node" presStyleLbl="node1" presStyleIdx="0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54489FB-EE2E-544C-A73D-0EF015615A33}" type="pres">
      <dgm:prSet presAssocID="{7F89B88A-6562-CD47-9CF6-F6166A34CB39}" presName="sibTrans" presStyleCnt="0"/>
      <dgm:spPr/>
    </dgm:pt>
    <dgm:pt modelId="{663BE66F-6F93-DF4E-A191-8CC5DFD1B5DC}" type="pres">
      <dgm:prSet presAssocID="{656B6475-0F6C-9540-83E6-EC817B00D12F}" presName="node" presStyleLbl="node1" presStyleIdx="1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  <dgm:pt modelId="{0BFA8E3A-2E7C-C749-8365-049CD02219DD}" type="pres">
      <dgm:prSet presAssocID="{52B6FC89-2706-9049-A209-2F1C676274BE}" presName="sibTrans" presStyleCnt="0"/>
      <dgm:spPr/>
    </dgm:pt>
    <dgm:pt modelId="{35287326-8475-A049-BB55-2F27C7839398}" type="pres">
      <dgm:prSet presAssocID="{158EF1D0-CF87-6947-9086-385E9909BB31}" presName="node" presStyleLbl="node1" presStyleIdx="2" presStyleCnt="3" custScaleX="31384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EC3A4E08-D384-BB44-9CAA-01624EF1F0A9}" type="presOf" srcId="{158EF1D0-CF87-6947-9086-385E9909BB31}" destId="{35287326-8475-A049-BB55-2F27C7839398}" srcOrd="0" destOrd="0" presId="urn:microsoft.com/office/officeart/2005/8/layout/default"/>
    <dgm:cxn modelId="{5AA57220-3AD0-6E4D-BE05-585EF5A5A85E}" type="presOf" srcId="{656B6475-0F6C-9540-83E6-EC817B00D12F}" destId="{663BE66F-6F93-DF4E-A191-8CC5DFD1B5DC}" srcOrd="0" destOrd="0" presId="urn:microsoft.com/office/officeart/2005/8/layout/default"/>
    <dgm:cxn modelId="{0FD6C47A-3BBC-2F47-A8BB-987967B81EB4}" srcId="{95750480-8377-FA4B-B1CA-3623967422FC}" destId="{B96E1F89-C3A9-E749-8ACE-6CE4E64DC37E}" srcOrd="0" destOrd="0" parTransId="{5A2ED15E-27FF-3347-9FB8-D9FCD9196BBE}" sibTransId="{7F89B88A-6562-CD47-9CF6-F6166A34CB39}"/>
    <dgm:cxn modelId="{54CF4983-487F-7843-8FC7-15E305848CA4}" type="presOf" srcId="{95750480-8377-FA4B-B1CA-3623967422FC}" destId="{626B18F8-2A49-4045-AC2A-0C67A2BE2A75}" srcOrd="0" destOrd="0" presId="urn:microsoft.com/office/officeart/2005/8/layout/default"/>
    <dgm:cxn modelId="{FB860B8A-0B55-CA46-A42D-37D5E7E8AC78}" type="presOf" srcId="{B96E1F89-C3A9-E749-8ACE-6CE4E64DC37E}" destId="{3C2453F4-D4C9-254C-A813-B946EC1E266D}" srcOrd="0" destOrd="0" presId="urn:microsoft.com/office/officeart/2005/8/layout/default"/>
    <dgm:cxn modelId="{0428DE9D-A53C-9741-BFF1-5C2F4D224547}" srcId="{95750480-8377-FA4B-B1CA-3623967422FC}" destId="{158EF1D0-CF87-6947-9086-385E9909BB31}" srcOrd="2" destOrd="0" parTransId="{56650B1F-4769-724A-A325-9E661C025DCE}" sibTransId="{4FC2F73F-EEED-944B-B116-7B54D456E865}"/>
    <dgm:cxn modelId="{4E2FE6B0-BC38-ED40-8614-D6A704CCEDC9}" srcId="{95750480-8377-FA4B-B1CA-3623967422FC}" destId="{656B6475-0F6C-9540-83E6-EC817B00D12F}" srcOrd="1" destOrd="0" parTransId="{395F2089-AF2E-D74A-8A67-EE0FE1F5C514}" sibTransId="{52B6FC89-2706-9049-A209-2F1C676274BE}"/>
    <dgm:cxn modelId="{B66380B8-C7D4-F54C-BB87-6123571DA3FF}" type="presParOf" srcId="{626B18F8-2A49-4045-AC2A-0C67A2BE2A75}" destId="{3C2453F4-D4C9-254C-A813-B946EC1E266D}" srcOrd="0" destOrd="0" presId="urn:microsoft.com/office/officeart/2005/8/layout/default"/>
    <dgm:cxn modelId="{68B21A7A-E43F-5A41-B257-2D5DF1046C61}" type="presParOf" srcId="{626B18F8-2A49-4045-AC2A-0C67A2BE2A75}" destId="{054489FB-EE2E-544C-A73D-0EF015615A33}" srcOrd="1" destOrd="0" presId="urn:microsoft.com/office/officeart/2005/8/layout/default"/>
    <dgm:cxn modelId="{40851C48-9435-254B-BDEB-99DF81A12B49}" type="presParOf" srcId="{626B18F8-2A49-4045-AC2A-0C67A2BE2A75}" destId="{663BE66F-6F93-DF4E-A191-8CC5DFD1B5DC}" srcOrd="2" destOrd="0" presId="urn:microsoft.com/office/officeart/2005/8/layout/default"/>
    <dgm:cxn modelId="{AE2160F8-EE55-184E-BFE9-F014D35F9920}" type="presParOf" srcId="{626B18F8-2A49-4045-AC2A-0C67A2BE2A75}" destId="{0BFA8E3A-2E7C-C749-8365-049CD02219DD}" srcOrd="3" destOrd="0" presId="urn:microsoft.com/office/officeart/2005/8/layout/default"/>
    <dgm:cxn modelId="{5244B432-BF52-344A-B77F-C81118FF77A4}" type="presParOf" srcId="{626B18F8-2A49-4045-AC2A-0C67A2BE2A75}" destId="{35287326-8475-A049-BB55-2F27C78393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251B1-3447-4545-BBB5-B9E98390E7CC}">
      <dsp:nvSpPr>
        <dsp:cNvPr id="0" name=""/>
        <dsp:cNvSpPr/>
      </dsp:nvSpPr>
      <dsp:spPr>
        <a:xfrm rot="5400000">
          <a:off x="300727" y="2224398"/>
          <a:ext cx="900356" cy="14981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2ED2E-6097-45EE-B899-DE9F829DACB9}">
      <dsp:nvSpPr>
        <dsp:cNvPr id="0" name=""/>
        <dsp:cNvSpPr/>
      </dsp:nvSpPr>
      <dsp:spPr>
        <a:xfrm>
          <a:off x="150435" y="2672029"/>
          <a:ext cx="1352559" cy="118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/>
            <a:t>Brautaset	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Premisser for å bli universitet </a:t>
          </a:r>
        </a:p>
      </dsp:txBody>
      <dsp:txXfrm>
        <a:off x="150435" y="2672029"/>
        <a:ext cx="1352559" cy="1185597"/>
      </dsp:txXfrm>
    </dsp:sp>
    <dsp:sp modelId="{50F0DE25-74EC-4FAA-9C08-41B5D7F57860}">
      <dsp:nvSpPr>
        <dsp:cNvPr id="0" name=""/>
        <dsp:cNvSpPr/>
      </dsp:nvSpPr>
      <dsp:spPr>
        <a:xfrm>
          <a:off x="1247794" y="2114101"/>
          <a:ext cx="255199" cy="255199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69F23-81CD-498F-BE8C-3463EC18D570}">
      <dsp:nvSpPr>
        <dsp:cNvPr id="0" name=""/>
        <dsp:cNvSpPr/>
      </dsp:nvSpPr>
      <dsp:spPr>
        <a:xfrm rot="5400000">
          <a:off x="1956523" y="1814669"/>
          <a:ext cx="900356" cy="14981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B5252-33F4-4622-95E1-6A509F40D6AA}">
      <dsp:nvSpPr>
        <dsp:cNvPr id="0" name=""/>
        <dsp:cNvSpPr/>
      </dsp:nvSpPr>
      <dsp:spPr>
        <a:xfrm>
          <a:off x="1806232" y="2262300"/>
          <a:ext cx="1352559" cy="118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/>
            <a:t>Jahr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Grunnlag for universitetsstatus</a:t>
          </a:r>
        </a:p>
      </dsp:txBody>
      <dsp:txXfrm>
        <a:off x="1806232" y="2262300"/>
        <a:ext cx="1352559" cy="1185597"/>
      </dsp:txXfrm>
    </dsp:sp>
    <dsp:sp modelId="{C994AA09-53CA-48FD-9D8B-2E25408AB188}">
      <dsp:nvSpPr>
        <dsp:cNvPr id="0" name=""/>
        <dsp:cNvSpPr/>
      </dsp:nvSpPr>
      <dsp:spPr>
        <a:xfrm>
          <a:off x="2903591" y="1704372"/>
          <a:ext cx="255199" cy="255199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19D00-24ED-4DF5-BFBB-FD1449734BB4}">
      <dsp:nvSpPr>
        <dsp:cNvPr id="0" name=""/>
        <dsp:cNvSpPr/>
      </dsp:nvSpPr>
      <dsp:spPr>
        <a:xfrm rot="5400000">
          <a:off x="3612320" y="1404941"/>
          <a:ext cx="900356" cy="14981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EA6AF-1FE3-4C4D-B5C8-DB78A24214E8}">
      <dsp:nvSpPr>
        <dsp:cNvPr id="0" name=""/>
        <dsp:cNvSpPr/>
      </dsp:nvSpPr>
      <dsp:spPr>
        <a:xfrm>
          <a:off x="3462028" y="1852572"/>
          <a:ext cx="1352559" cy="118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/>
            <a:t>Lauvdal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Identitet som universitet</a:t>
          </a:r>
        </a:p>
      </dsp:txBody>
      <dsp:txXfrm>
        <a:off x="3462028" y="1852572"/>
        <a:ext cx="1352559" cy="1185597"/>
      </dsp:txXfrm>
    </dsp:sp>
    <dsp:sp modelId="{7FA34787-C6B5-4580-9DD8-4E6F4FE5285A}">
      <dsp:nvSpPr>
        <dsp:cNvPr id="0" name=""/>
        <dsp:cNvSpPr/>
      </dsp:nvSpPr>
      <dsp:spPr>
        <a:xfrm>
          <a:off x="4559387" y="1294644"/>
          <a:ext cx="255199" cy="255199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3E793-F104-4CBA-BECF-6E82ADEF9139}">
      <dsp:nvSpPr>
        <dsp:cNvPr id="0" name=""/>
        <dsp:cNvSpPr/>
      </dsp:nvSpPr>
      <dsp:spPr>
        <a:xfrm rot="5400000">
          <a:off x="5268117" y="995212"/>
          <a:ext cx="900356" cy="14981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54A22-D9B5-47DA-B8D3-245D9C11B912}">
      <dsp:nvSpPr>
        <dsp:cNvPr id="0" name=""/>
        <dsp:cNvSpPr/>
      </dsp:nvSpPr>
      <dsp:spPr>
        <a:xfrm>
          <a:off x="5117825" y="1442843"/>
          <a:ext cx="1352559" cy="118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/>
            <a:t>Reichert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Universitetet mot omverden</a:t>
          </a:r>
        </a:p>
      </dsp:txBody>
      <dsp:txXfrm>
        <a:off x="5117825" y="1442843"/>
        <a:ext cx="1352559" cy="1185597"/>
      </dsp:txXfrm>
    </dsp:sp>
    <dsp:sp modelId="{012ED1AE-D2A1-464D-ACE9-4FF0CFA70FD4}">
      <dsp:nvSpPr>
        <dsp:cNvPr id="0" name=""/>
        <dsp:cNvSpPr/>
      </dsp:nvSpPr>
      <dsp:spPr>
        <a:xfrm>
          <a:off x="6215184" y="884915"/>
          <a:ext cx="255199" cy="255199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72AD2-857F-4DDC-96B6-257176DC27FC}">
      <dsp:nvSpPr>
        <dsp:cNvPr id="0" name=""/>
        <dsp:cNvSpPr/>
      </dsp:nvSpPr>
      <dsp:spPr>
        <a:xfrm rot="5400000">
          <a:off x="6923913" y="585484"/>
          <a:ext cx="900356" cy="14981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E75C1-016F-454C-8936-8BC0AD0E89A0}">
      <dsp:nvSpPr>
        <dsp:cNvPr id="0" name=""/>
        <dsp:cNvSpPr/>
      </dsp:nvSpPr>
      <dsp:spPr>
        <a:xfrm>
          <a:off x="6773621" y="1033115"/>
          <a:ext cx="1352559" cy="118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/>
            <a:t>Whittaker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UiA 5.0: </a:t>
          </a:r>
          <a:r>
            <a:rPr lang="nb-NO" sz="1200" kern="1200" dirty="0" err="1"/>
            <a:t>Samskapings</a:t>
          </a:r>
          <a:r>
            <a:rPr lang="nb-NO" sz="1200" kern="1200" dirty="0"/>
            <a:t>-universitetet</a:t>
          </a:r>
        </a:p>
      </dsp:txBody>
      <dsp:txXfrm>
        <a:off x="6773621" y="1033115"/>
        <a:ext cx="1352559" cy="11855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53F4-D4C9-254C-A813-B946EC1E266D}">
      <dsp:nvSpPr>
        <dsp:cNvPr id="0" name=""/>
        <dsp:cNvSpPr/>
      </dsp:nvSpPr>
      <dsp:spPr>
        <a:xfrm>
          <a:off x="1167505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1167505" y="292"/>
        <a:ext cx="2991680" cy="571946"/>
      </dsp:txXfrm>
    </dsp:sp>
    <dsp:sp modelId="{663BE66F-6F93-DF4E-A191-8CC5DFD1B5DC}">
      <dsp:nvSpPr>
        <dsp:cNvPr id="0" name=""/>
        <dsp:cNvSpPr/>
      </dsp:nvSpPr>
      <dsp:spPr>
        <a:xfrm>
          <a:off x="4254510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4254510" y="292"/>
        <a:ext cx="2991680" cy="571946"/>
      </dsp:txXfrm>
    </dsp:sp>
    <dsp:sp modelId="{35287326-8475-A049-BB55-2F27C7839398}">
      <dsp:nvSpPr>
        <dsp:cNvPr id="0" name=""/>
        <dsp:cNvSpPr/>
      </dsp:nvSpPr>
      <dsp:spPr>
        <a:xfrm>
          <a:off x="7341515" y="292"/>
          <a:ext cx="2991680" cy="5719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1" i="0" u="none" strike="noStrike" kern="1200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1" kern="1200">
            <a:solidFill>
              <a:srgbClr val="D2002B"/>
            </a:solidFill>
            <a:latin typeface="Helvetica" pitchFamily="2" charset="0"/>
          </a:endParaRPr>
        </a:p>
      </dsp:txBody>
      <dsp:txXfrm>
        <a:off x="7341515" y="292"/>
        <a:ext cx="2991680" cy="5719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53F4-D4C9-254C-A813-B946EC1E266D}">
      <dsp:nvSpPr>
        <dsp:cNvPr id="0" name=""/>
        <dsp:cNvSpPr/>
      </dsp:nvSpPr>
      <dsp:spPr>
        <a:xfrm>
          <a:off x="1167505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1167505" y="292"/>
        <a:ext cx="2991680" cy="571946"/>
      </dsp:txXfrm>
    </dsp:sp>
    <dsp:sp modelId="{663BE66F-6F93-DF4E-A191-8CC5DFD1B5DC}">
      <dsp:nvSpPr>
        <dsp:cNvPr id="0" name=""/>
        <dsp:cNvSpPr/>
      </dsp:nvSpPr>
      <dsp:spPr>
        <a:xfrm>
          <a:off x="4254510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4254510" y="292"/>
        <a:ext cx="2991680" cy="571946"/>
      </dsp:txXfrm>
    </dsp:sp>
    <dsp:sp modelId="{35287326-8475-A049-BB55-2F27C7839398}">
      <dsp:nvSpPr>
        <dsp:cNvPr id="0" name=""/>
        <dsp:cNvSpPr/>
      </dsp:nvSpPr>
      <dsp:spPr>
        <a:xfrm>
          <a:off x="7341515" y="292"/>
          <a:ext cx="2991680" cy="5719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1" i="0" u="none" strike="noStrike" kern="1200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1" kern="1200">
            <a:solidFill>
              <a:srgbClr val="D2002B"/>
            </a:solidFill>
            <a:latin typeface="Helvetica" pitchFamily="2" charset="0"/>
          </a:endParaRPr>
        </a:p>
      </dsp:txBody>
      <dsp:txXfrm>
        <a:off x="7341515" y="292"/>
        <a:ext cx="2991680" cy="571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53F4-D4C9-254C-A813-B946EC1E266D}">
      <dsp:nvSpPr>
        <dsp:cNvPr id="0" name=""/>
        <dsp:cNvSpPr/>
      </dsp:nvSpPr>
      <dsp:spPr>
        <a:xfrm>
          <a:off x="7688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Teknologi og samfunns- endringer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7688" y="7134"/>
        <a:ext cx="1835719" cy="1101431"/>
      </dsp:txXfrm>
    </dsp:sp>
    <dsp:sp modelId="{663BE66F-6F93-DF4E-A191-8CC5DFD1B5DC}">
      <dsp:nvSpPr>
        <dsp:cNvPr id="0" name=""/>
        <dsp:cNvSpPr/>
      </dsp:nvSpPr>
      <dsp:spPr>
        <a:xfrm>
          <a:off x="1937609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Det grønne skiftet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1937609" y="7134"/>
        <a:ext cx="1835719" cy="1101431"/>
      </dsp:txXfrm>
    </dsp:sp>
    <dsp:sp modelId="{DCE5E8F3-6F9D-4746-8742-EE2FB2B90711}">
      <dsp:nvSpPr>
        <dsp:cNvPr id="0" name=""/>
        <dsp:cNvSpPr/>
      </dsp:nvSpPr>
      <dsp:spPr>
        <a:xfrm>
          <a:off x="3867530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Demokrati og medborgerskap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3867530" y="7134"/>
        <a:ext cx="1835719" cy="1101431"/>
      </dsp:txXfrm>
    </dsp:sp>
    <dsp:sp modelId="{35287326-8475-A049-BB55-2F27C7839398}">
      <dsp:nvSpPr>
        <dsp:cNvPr id="0" name=""/>
        <dsp:cNvSpPr/>
      </dsp:nvSpPr>
      <dsp:spPr>
        <a:xfrm>
          <a:off x="5797451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Helse og levekår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5797451" y="7134"/>
        <a:ext cx="1835719" cy="1101431"/>
      </dsp:txXfrm>
    </dsp:sp>
    <dsp:sp modelId="{2D370240-EA5A-7146-9998-D46E3E9F9BC1}">
      <dsp:nvSpPr>
        <dsp:cNvPr id="0" name=""/>
        <dsp:cNvSpPr/>
      </dsp:nvSpPr>
      <dsp:spPr>
        <a:xfrm>
          <a:off x="7727372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Læring og dannelse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7727372" y="7134"/>
        <a:ext cx="1835719" cy="1101431"/>
      </dsp:txXfrm>
    </dsp:sp>
    <dsp:sp modelId="{7E6214F6-1F1E-E145-8ACF-5D5D2B4F9F54}">
      <dsp:nvSpPr>
        <dsp:cNvPr id="0" name=""/>
        <dsp:cNvSpPr/>
      </dsp:nvSpPr>
      <dsp:spPr>
        <a:xfrm>
          <a:off x="9657293" y="7134"/>
          <a:ext cx="1835719" cy="1101431"/>
        </a:xfrm>
        <a:prstGeom prst="rect">
          <a:avLst/>
        </a:prstGeom>
        <a:solidFill>
          <a:srgbClr val="E6E6E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i="0" kern="1200">
              <a:solidFill>
                <a:sysClr val="windowText" lastClr="000000"/>
              </a:solidFill>
            </a:rPr>
            <a:t>Kunst i samfunn</a:t>
          </a:r>
          <a:endParaRPr lang="nb-NO" sz="1800" kern="1200">
            <a:solidFill>
              <a:sysClr val="windowText" lastClr="000000"/>
            </a:solidFill>
          </a:endParaRPr>
        </a:p>
      </dsp:txBody>
      <dsp:txXfrm>
        <a:off x="9657293" y="7134"/>
        <a:ext cx="1835719" cy="1101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22E2-4336-F047-88B7-50186CDDC550}">
      <dsp:nvSpPr>
        <dsp:cNvPr id="0" name=""/>
        <dsp:cNvSpPr/>
      </dsp:nvSpPr>
      <dsp:spPr>
        <a:xfrm>
          <a:off x="2004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2013</a:t>
          </a:r>
        </a:p>
      </dsp:txBody>
      <dsp:txXfrm>
        <a:off x="11147" y="237958"/>
        <a:ext cx="1230336" cy="293869"/>
      </dsp:txXfrm>
    </dsp:sp>
    <dsp:sp modelId="{10EE78DE-BC50-5C4F-B653-CDF4605248AB}">
      <dsp:nvSpPr>
        <dsp:cNvPr id="0" name=""/>
        <dsp:cNvSpPr/>
      </dsp:nvSpPr>
      <dsp:spPr>
        <a:xfrm rot="5400000">
          <a:off x="599002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3E8A9-C92C-7D46-A841-8EC5F7C8A737}">
      <dsp:nvSpPr>
        <dsp:cNvPr id="0" name=""/>
        <dsp:cNvSpPr/>
      </dsp:nvSpPr>
      <dsp:spPr>
        <a:xfrm>
          <a:off x="2004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 err="1"/>
            <a:t>Idèen</a:t>
          </a:r>
          <a:r>
            <a:rPr lang="nb-NO" sz="1100" kern="1200" dirty="0"/>
            <a:t> om Sørlandslabben, politisk lobbyvirksomhet starter</a:t>
          </a:r>
        </a:p>
      </dsp:txBody>
      <dsp:txXfrm>
        <a:off x="2004" y="650226"/>
        <a:ext cx="1248622" cy="1434342"/>
      </dsp:txXfrm>
    </dsp:sp>
    <dsp:sp modelId="{A0654A81-217F-F149-A9FF-DCA4FBE4DEBE}">
      <dsp:nvSpPr>
        <dsp:cNvPr id="0" name=""/>
        <dsp:cNvSpPr/>
      </dsp:nvSpPr>
      <dsp:spPr>
        <a:xfrm rot="5400000">
          <a:off x="599002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88F4D-41FF-D643-972C-473923AD1000}">
      <dsp:nvSpPr>
        <dsp:cNvPr id="0" name=""/>
        <dsp:cNvSpPr/>
      </dsp:nvSpPr>
      <dsp:spPr>
        <a:xfrm>
          <a:off x="2004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Industrien: letters </a:t>
          </a:r>
          <a:r>
            <a:rPr lang="nb-NO" sz="1100" kern="1200" dirty="0" err="1"/>
            <a:t>of</a:t>
          </a:r>
          <a:r>
            <a:rPr lang="nb-NO" sz="1100" kern="1200" dirty="0"/>
            <a:t> </a:t>
          </a:r>
          <a:r>
            <a:rPr lang="nb-NO" sz="1100" kern="1200" dirty="0" err="1"/>
            <a:t>intent</a:t>
          </a:r>
          <a:r>
            <a:rPr lang="nb-NO" sz="1100" kern="1200" dirty="0"/>
            <a:t> på 50 </a:t>
          </a:r>
          <a:r>
            <a:rPr lang="nb-NO" sz="1100" kern="1200" dirty="0" err="1"/>
            <a:t>mill</a:t>
          </a:r>
          <a:r>
            <a:rPr lang="nb-NO" sz="1100" kern="1200" dirty="0"/>
            <a:t> kr </a:t>
          </a:r>
        </a:p>
      </dsp:txBody>
      <dsp:txXfrm>
        <a:off x="2004" y="2193823"/>
        <a:ext cx="1248622" cy="1434342"/>
      </dsp:txXfrm>
    </dsp:sp>
    <dsp:sp modelId="{3F13EACE-06AE-5A49-8098-76AEE3B32DAF}">
      <dsp:nvSpPr>
        <dsp:cNvPr id="0" name=""/>
        <dsp:cNvSpPr/>
      </dsp:nvSpPr>
      <dsp:spPr>
        <a:xfrm>
          <a:off x="1425434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2014</a:t>
          </a:r>
        </a:p>
      </dsp:txBody>
      <dsp:txXfrm>
        <a:off x="1434577" y="237958"/>
        <a:ext cx="1230336" cy="293869"/>
      </dsp:txXfrm>
    </dsp:sp>
    <dsp:sp modelId="{DEC23CFE-1DC2-D847-8077-D7EEC61B88AD}">
      <dsp:nvSpPr>
        <dsp:cNvPr id="0" name=""/>
        <dsp:cNvSpPr/>
      </dsp:nvSpPr>
      <dsp:spPr>
        <a:xfrm rot="5400000">
          <a:off x="2022431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2771F-5620-DD41-9A0A-53E80641C4F6}">
      <dsp:nvSpPr>
        <dsp:cNvPr id="0" name=""/>
        <dsp:cNvSpPr/>
      </dsp:nvSpPr>
      <dsp:spPr>
        <a:xfrm>
          <a:off x="1425434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Første møte off. JBU, NODE og UiA. Forretningsplan utvikles.</a:t>
          </a:r>
        </a:p>
      </dsp:txBody>
      <dsp:txXfrm>
        <a:off x="1425434" y="650226"/>
        <a:ext cx="1248622" cy="1434342"/>
      </dsp:txXfrm>
    </dsp:sp>
    <dsp:sp modelId="{C16BA962-DD6B-7B48-869F-95AFBAEFF986}">
      <dsp:nvSpPr>
        <dsp:cNvPr id="0" name=""/>
        <dsp:cNvSpPr/>
      </dsp:nvSpPr>
      <dsp:spPr>
        <a:xfrm rot="5400000">
          <a:off x="2022431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66220-C259-4243-A690-3F47399D255E}">
      <dsp:nvSpPr>
        <dsp:cNvPr id="0" name=""/>
        <dsp:cNvSpPr/>
      </dsp:nvSpPr>
      <dsp:spPr>
        <a:xfrm>
          <a:off x="1425434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SFI Offshore </a:t>
          </a:r>
          <a:r>
            <a:rPr lang="nb-NO" sz="1100" kern="1200" dirty="0" err="1"/>
            <a:t>Mechatronics</a:t>
          </a:r>
          <a:r>
            <a:rPr lang="nb-NO" sz="1100" kern="1200" dirty="0"/>
            <a:t>, 200 mill. fra NFR (50/50 næringsliv)</a:t>
          </a:r>
        </a:p>
      </dsp:txBody>
      <dsp:txXfrm>
        <a:off x="1425434" y="2193823"/>
        <a:ext cx="1248622" cy="1434342"/>
      </dsp:txXfrm>
    </dsp:sp>
    <dsp:sp modelId="{8ED9E09E-A3BE-F848-A90B-DDA704E79FA4}">
      <dsp:nvSpPr>
        <dsp:cNvPr id="0" name=""/>
        <dsp:cNvSpPr/>
      </dsp:nvSpPr>
      <dsp:spPr>
        <a:xfrm>
          <a:off x="2848864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2015</a:t>
          </a:r>
        </a:p>
      </dsp:txBody>
      <dsp:txXfrm>
        <a:off x="2858007" y="237958"/>
        <a:ext cx="1230336" cy="293869"/>
      </dsp:txXfrm>
    </dsp:sp>
    <dsp:sp modelId="{46FE8128-F5BD-9746-926A-AA35F8CEA09C}">
      <dsp:nvSpPr>
        <dsp:cNvPr id="0" name=""/>
        <dsp:cNvSpPr/>
      </dsp:nvSpPr>
      <dsp:spPr>
        <a:xfrm rot="5400000">
          <a:off x="3445861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6B37-0B82-FA48-BB68-75F65DFEDA52}">
      <dsp:nvSpPr>
        <dsp:cNvPr id="0" name=""/>
        <dsp:cNvSpPr/>
      </dsp:nvSpPr>
      <dsp:spPr>
        <a:xfrm>
          <a:off x="2848864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Etablering av MIL AS og signering av leieavtale</a:t>
          </a:r>
        </a:p>
      </dsp:txBody>
      <dsp:txXfrm>
        <a:off x="2848864" y="650226"/>
        <a:ext cx="1248622" cy="1434342"/>
      </dsp:txXfrm>
    </dsp:sp>
    <dsp:sp modelId="{5D97F4BA-0A6A-A64E-A586-01844356CA74}">
      <dsp:nvSpPr>
        <dsp:cNvPr id="0" name=""/>
        <dsp:cNvSpPr/>
      </dsp:nvSpPr>
      <dsp:spPr>
        <a:xfrm rot="5400000">
          <a:off x="3445861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84944-B23D-7E4D-AEE9-27F6628CE913}">
      <dsp:nvSpPr>
        <dsp:cNvPr id="0" name=""/>
        <dsp:cNvSpPr/>
      </dsp:nvSpPr>
      <dsp:spPr>
        <a:xfrm>
          <a:off x="2848864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Gjennom budsjettforhandlinger ble det bevilget 40 </a:t>
          </a:r>
          <a:r>
            <a:rPr lang="nb-NO" sz="1100" kern="1200" dirty="0" err="1"/>
            <a:t>mill</a:t>
          </a:r>
          <a:r>
            <a:rPr lang="nb-NO" sz="1100" kern="1200" dirty="0"/>
            <a:t> til utstyr fra NFD (50/50 næringsliv)</a:t>
          </a:r>
        </a:p>
      </dsp:txBody>
      <dsp:txXfrm>
        <a:off x="2848864" y="2193823"/>
        <a:ext cx="1248622" cy="1434342"/>
      </dsp:txXfrm>
    </dsp:sp>
    <dsp:sp modelId="{D445C0FB-E6BF-264B-8E60-271C26974516}">
      <dsp:nvSpPr>
        <dsp:cNvPr id="0" name=""/>
        <dsp:cNvSpPr/>
      </dsp:nvSpPr>
      <dsp:spPr>
        <a:xfrm>
          <a:off x="4272293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2016</a:t>
          </a:r>
        </a:p>
      </dsp:txBody>
      <dsp:txXfrm>
        <a:off x="4281436" y="237958"/>
        <a:ext cx="1230336" cy="293869"/>
      </dsp:txXfrm>
    </dsp:sp>
    <dsp:sp modelId="{D50931F3-DA32-5348-A585-19EB939F097A}">
      <dsp:nvSpPr>
        <dsp:cNvPr id="0" name=""/>
        <dsp:cNvSpPr/>
      </dsp:nvSpPr>
      <dsp:spPr>
        <a:xfrm rot="5400000">
          <a:off x="4869291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3D35D-5A78-5544-916F-9E3C388A7775}">
      <dsp:nvSpPr>
        <dsp:cNvPr id="0" name=""/>
        <dsp:cNvSpPr/>
      </dsp:nvSpPr>
      <dsp:spPr>
        <a:xfrm>
          <a:off x="4272293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Byggestart. Bevilgning på 30 </a:t>
          </a:r>
          <a:r>
            <a:rPr lang="nb-NO" sz="1100" kern="1200" dirty="0" err="1"/>
            <a:t>mill</a:t>
          </a:r>
          <a:r>
            <a:rPr lang="nb-NO" sz="1100" kern="1200" dirty="0"/>
            <a:t> gjennom budsjett-forhandlinger </a:t>
          </a:r>
        </a:p>
      </dsp:txBody>
      <dsp:txXfrm>
        <a:off x="4272293" y="650226"/>
        <a:ext cx="1248622" cy="1434342"/>
      </dsp:txXfrm>
    </dsp:sp>
    <dsp:sp modelId="{0372E5D5-9948-794B-AF90-778D163A0F0A}">
      <dsp:nvSpPr>
        <dsp:cNvPr id="0" name=""/>
        <dsp:cNvSpPr/>
      </dsp:nvSpPr>
      <dsp:spPr>
        <a:xfrm rot="5400000">
          <a:off x="4869291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AA8D3-8ADB-0B45-A46A-29ADCE386E22}">
      <dsp:nvSpPr>
        <dsp:cNvPr id="0" name=""/>
        <dsp:cNvSpPr/>
      </dsp:nvSpPr>
      <dsp:spPr>
        <a:xfrm>
          <a:off x="4272293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 err="1"/>
            <a:t>Roadshow</a:t>
          </a:r>
          <a:r>
            <a:rPr lang="nb-NO" sz="1100" kern="1200" dirty="0"/>
            <a:t> til nærmere 100 bedrifter, klynger, grupper 2015 og 2016</a:t>
          </a:r>
        </a:p>
      </dsp:txBody>
      <dsp:txXfrm>
        <a:off x="4272293" y="2193823"/>
        <a:ext cx="1248622" cy="1434342"/>
      </dsp:txXfrm>
    </dsp:sp>
    <dsp:sp modelId="{D36081CC-2D75-C04A-9ACD-0B6470D8713C}">
      <dsp:nvSpPr>
        <dsp:cNvPr id="0" name=""/>
        <dsp:cNvSpPr/>
      </dsp:nvSpPr>
      <dsp:spPr>
        <a:xfrm>
          <a:off x="5695723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2017</a:t>
          </a:r>
        </a:p>
      </dsp:txBody>
      <dsp:txXfrm>
        <a:off x="5704866" y="237958"/>
        <a:ext cx="1230336" cy="293869"/>
      </dsp:txXfrm>
    </dsp:sp>
    <dsp:sp modelId="{78F82C4F-303A-3643-BE38-0507D28CA6A5}">
      <dsp:nvSpPr>
        <dsp:cNvPr id="0" name=""/>
        <dsp:cNvSpPr/>
      </dsp:nvSpPr>
      <dsp:spPr>
        <a:xfrm rot="5400000">
          <a:off x="6292721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7B45E-DADC-AD44-9B1A-C185A25E1840}">
      <dsp:nvSpPr>
        <dsp:cNvPr id="0" name=""/>
        <dsp:cNvSpPr/>
      </dsp:nvSpPr>
      <dsp:spPr>
        <a:xfrm>
          <a:off x="5695723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Åpning. Ansettelse av </a:t>
          </a:r>
          <a:r>
            <a:rPr lang="nb-NO" sz="1100" kern="1200" dirty="0" err="1"/>
            <a:t>adm.dir</a:t>
          </a:r>
          <a:r>
            <a:rPr lang="nb-NO" sz="1100" kern="1200" dirty="0"/>
            <a:t>. Ny forretningsplan. Bevilgning på 30 </a:t>
          </a:r>
          <a:r>
            <a:rPr lang="nb-NO" sz="1100" kern="1200" dirty="0" err="1"/>
            <a:t>mill</a:t>
          </a:r>
          <a:r>
            <a:rPr lang="nb-NO" sz="1100" kern="1200" dirty="0"/>
            <a:t>  </a:t>
          </a:r>
        </a:p>
      </dsp:txBody>
      <dsp:txXfrm>
        <a:off x="5695723" y="650226"/>
        <a:ext cx="1248622" cy="1434342"/>
      </dsp:txXfrm>
    </dsp:sp>
    <dsp:sp modelId="{3C47203D-6F1C-0743-BBE3-41CA47FDCFF3}">
      <dsp:nvSpPr>
        <dsp:cNvPr id="0" name=""/>
        <dsp:cNvSpPr/>
      </dsp:nvSpPr>
      <dsp:spPr>
        <a:xfrm rot="5400000">
          <a:off x="6292721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1421E-CBA5-D443-A43A-13CB253C1FBE}">
      <dsp:nvSpPr>
        <dsp:cNvPr id="0" name=""/>
        <dsp:cNvSpPr/>
      </dsp:nvSpPr>
      <dsp:spPr>
        <a:xfrm>
          <a:off x="5695723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Utdanning og forskning</a:t>
          </a:r>
        </a:p>
      </dsp:txBody>
      <dsp:txXfrm>
        <a:off x="5695723" y="2193823"/>
        <a:ext cx="1248622" cy="1434342"/>
      </dsp:txXfrm>
    </dsp:sp>
    <dsp:sp modelId="{268D4683-72F4-AB4F-B4C0-AA166325C928}">
      <dsp:nvSpPr>
        <dsp:cNvPr id="0" name=""/>
        <dsp:cNvSpPr/>
      </dsp:nvSpPr>
      <dsp:spPr>
        <a:xfrm>
          <a:off x="7119153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2018</a:t>
          </a:r>
        </a:p>
      </dsp:txBody>
      <dsp:txXfrm>
        <a:off x="7128296" y="237958"/>
        <a:ext cx="1230336" cy="293869"/>
      </dsp:txXfrm>
    </dsp:sp>
    <dsp:sp modelId="{D61C4F6A-E1F8-3643-9BE9-380DB93CE24E}">
      <dsp:nvSpPr>
        <dsp:cNvPr id="0" name=""/>
        <dsp:cNvSpPr/>
      </dsp:nvSpPr>
      <dsp:spPr>
        <a:xfrm rot="5400000">
          <a:off x="7716151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92D3B-EB24-0844-8C2E-94F6F55801E7}">
      <dsp:nvSpPr>
        <dsp:cNvPr id="0" name=""/>
        <dsp:cNvSpPr/>
      </dsp:nvSpPr>
      <dsp:spPr>
        <a:xfrm>
          <a:off x="7119153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Næringslivet bidrar med utstyrsgaver</a:t>
          </a:r>
        </a:p>
      </dsp:txBody>
      <dsp:txXfrm>
        <a:off x="7119153" y="650226"/>
        <a:ext cx="1248622" cy="1434342"/>
      </dsp:txXfrm>
    </dsp:sp>
    <dsp:sp modelId="{4B0CCF6E-7469-EF46-9ECF-9D57EEADE250}">
      <dsp:nvSpPr>
        <dsp:cNvPr id="0" name=""/>
        <dsp:cNvSpPr/>
      </dsp:nvSpPr>
      <dsp:spPr>
        <a:xfrm rot="5400000">
          <a:off x="7716151" y="2111882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33BF8-92E6-2F45-AB45-6CB4522EDF49}">
      <dsp:nvSpPr>
        <dsp:cNvPr id="0" name=""/>
        <dsp:cNvSpPr/>
      </dsp:nvSpPr>
      <dsp:spPr>
        <a:xfrm>
          <a:off x="7119153" y="2193823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Utdanning og forskning</a:t>
          </a:r>
        </a:p>
      </dsp:txBody>
      <dsp:txXfrm>
        <a:off x="7119153" y="2193823"/>
        <a:ext cx="1248622" cy="1434342"/>
      </dsp:txXfrm>
    </dsp:sp>
    <dsp:sp modelId="{03EE7B81-5EBA-A246-B8A5-840382564B11}">
      <dsp:nvSpPr>
        <dsp:cNvPr id="0" name=""/>
        <dsp:cNvSpPr/>
      </dsp:nvSpPr>
      <dsp:spPr>
        <a:xfrm>
          <a:off x="8542583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2019</a:t>
          </a:r>
        </a:p>
      </dsp:txBody>
      <dsp:txXfrm>
        <a:off x="8551726" y="237958"/>
        <a:ext cx="1230336" cy="293869"/>
      </dsp:txXfrm>
    </dsp:sp>
    <dsp:sp modelId="{E514B67A-1440-3643-B1F9-288042A334AA}">
      <dsp:nvSpPr>
        <dsp:cNvPr id="0" name=""/>
        <dsp:cNvSpPr/>
      </dsp:nvSpPr>
      <dsp:spPr>
        <a:xfrm rot="5400000">
          <a:off x="9139580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C03DC-BEB2-0E42-AE76-DAFF85631B22}">
      <dsp:nvSpPr>
        <dsp:cNvPr id="0" name=""/>
        <dsp:cNvSpPr/>
      </dsp:nvSpPr>
      <dsp:spPr>
        <a:xfrm>
          <a:off x="8542583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Utdanning og forskning</a:t>
          </a:r>
        </a:p>
      </dsp:txBody>
      <dsp:txXfrm>
        <a:off x="8542583" y="650226"/>
        <a:ext cx="1248622" cy="1434342"/>
      </dsp:txXfrm>
    </dsp:sp>
    <dsp:sp modelId="{11D31849-EF1E-D64E-AB68-88169EAAC6D3}">
      <dsp:nvSpPr>
        <dsp:cNvPr id="0" name=""/>
        <dsp:cNvSpPr/>
      </dsp:nvSpPr>
      <dsp:spPr>
        <a:xfrm>
          <a:off x="9966012" y="228815"/>
          <a:ext cx="1248622" cy="312155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2020</a:t>
          </a:r>
        </a:p>
      </dsp:txBody>
      <dsp:txXfrm>
        <a:off x="9975155" y="237958"/>
        <a:ext cx="1230336" cy="293869"/>
      </dsp:txXfrm>
    </dsp:sp>
    <dsp:sp modelId="{162601BA-009E-7E46-BA14-787E1E3C08A2}">
      <dsp:nvSpPr>
        <dsp:cNvPr id="0" name=""/>
        <dsp:cNvSpPr/>
      </dsp:nvSpPr>
      <dsp:spPr>
        <a:xfrm rot="5400000">
          <a:off x="10563010" y="568285"/>
          <a:ext cx="54627" cy="546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1D17A-0CFF-A843-BAD0-EB19974CA864}">
      <dsp:nvSpPr>
        <dsp:cNvPr id="0" name=""/>
        <dsp:cNvSpPr/>
      </dsp:nvSpPr>
      <dsp:spPr>
        <a:xfrm>
          <a:off x="9966012" y="650226"/>
          <a:ext cx="1248622" cy="1434342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Totalt 21 gjennomførte </a:t>
          </a:r>
          <a:r>
            <a:rPr lang="nb-NO" sz="1100" kern="1200" dirty="0" err="1"/>
            <a:t>mekatronikk</a:t>
          </a:r>
          <a:r>
            <a:rPr lang="nb-NO" sz="1100" kern="1200" dirty="0"/>
            <a:t> </a:t>
          </a:r>
          <a:r>
            <a:rPr lang="nb-NO" sz="1100" kern="1200" dirty="0" err="1"/>
            <a:t>Ph.d</a:t>
          </a:r>
          <a:r>
            <a:rPr lang="nb-NO" sz="1100" kern="1200" dirty="0"/>
            <a:t>. ved </a:t>
          </a:r>
          <a:r>
            <a:rPr lang="nb-NO" sz="1100" kern="1200" dirty="0" err="1"/>
            <a:t>UiA</a:t>
          </a:r>
          <a:r>
            <a:rPr lang="nb-NO" sz="1100" kern="1200" dirty="0"/>
            <a:t> siden 2013</a:t>
          </a:r>
        </a:p>
      </dsp:txBody>
      <dsp:txXfrm>
        <a:off x="9966012" y="650226"/>
        <a:ext cx="1248622" cy="1434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22E2-4336-F047-88B7-50186CDDC550}">
      <dsp:nvSpPr>
        <dsp:cNvPr id="0" name=""/>
        <dsp:cNvSpPr/>
      </dsp:nvSpPr>
      <dsp:spPr>
        <a:xfrm>
          <a:off x="752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2013</a:t>
          </a:r>
        </a:p>
      </dsp:txBody>
      <dsp:txXfrm>
        <a:off x="9065" y="149127"/>
        <a:ext cx="1118723" cy="267211"/>
      </dsp:txXfrm>
    </dsp:sp>
    <dsp:sp modelId="{3F13EACE-06AE-5A49-8098-76AEE3B32DAF}">
      <dsp:nvSpPr>
        <dsp:cNvPr id="0" name=""/>
        <dsp:cNvSpPr/>
      </dsp:nvSpPr>
      <dsp:spPr>
        <a:xfrm>
          <a:off x="1295050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2014</a:t>
          </a:r>
        </a:p>
      </dsp:txBody>
      <dsp:txXfrm>
        <a:off x="1303363" y="149127"/>
        <a:ext cx="1118723" cy="267211"/>
      </dsp:txXfrm>
    </dsp:sp>
    <dsp:sp modelId="{8ED9E09E-A3BE-F848-A90B-DDA704E79FA4}">
      <dsp:nvSpPr>
        <dsp:cNvPr id="0" name=""/>
        <dsp:cNvSpPr/>
      </dsp:nvSpPr>
      <dsp:spPr>
        <a:xfrm>
          <a:off x="2589349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2015</a:t>
          </a:r>
        </a:p>
      </dsp:txBody>
      <dsp:txXfrm>
        <a:off x="2597662" y="149127"/>
        <a:ext cx="1118723" cy="267211"/>
      </dsp:txXfrm>
    </dsp:sp>
    <dsp:sp modelId="{D445C0FB-E6BF-264B-8E60-271C26974516}">
      <dsp:nvSpPr>
        <dsp:cNvPr id="0" name=""/>
        <dsp:cNvSpPr/>
      </dsp:nvSpPr>
      <dsp:spPr>
        <a:xfrm>
          <a:off x="3883648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2016</a:t>
          </a:r>
        </a:p>
      </dsp:txBody>
      <dsp:txXfrm>
        <a:off x="3891961" y="149127"/>
        <a:ext cx="1118723" cy="267211"/>
      </dsp:txXfrm>
    </dsp:sp>
    <dsp:sp modelId="{D36081CC-2D75-C04A-9ACD-0B6470D8713C}">
      <dsp:nvSpPr>
        <dsp:cNvPr id="0" name=""/>
        <dsp:cNvSpPr/>
      </dsp:nvSpPr>
      <dsp:spPr>
        <a:xfrm>
          <a:off x="5177946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2017</a:t>
          </a:r>
        </a:p>
      </dsp:txBody>
      <dsp:txXfrm>
        <a:off x="5186259" y="149127"/>
        <a:ext cx="1118723" cy="267211"/>
      </dsp:txXfrm>
    </dsp:sp>
    <dsp:sp modelId="{268D4683-72F4-AB4F-B4C0-AA166325C928}">
      <dsp:nvSpPr>
        <dsp:cNvPr id="0" name=""/>
        <dsp:cNvSpPr/>
      </dsp:nvSpPr>
      <dsp:spPr>
        <a:xfrm>
          <a:off x="6472245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2018</a:t>
          </a:r>
        </a:p>
      </dsp:txBody>
      <dsp:txXfrm>
        <a:off x="6480558" y="149127"/>
        <a:ext cx="1118723" cy="267211"/>
      </dsp:txXfrm>
    </dsp:sp>
    <dsp:sp modelId="{03EE7B81-5EBA-A246-B8A5-840382564B11}">
      <dsp:nvSpPr>
        <dsp:cNvPr id="0" name=""/>
        <dsp:cNvSpPr/>
      </dsp:nvSpPr>
      <dsp:spPr>
        <a:xfrm>
          <a:off x="7766544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2019</a:t>
          </a:r>
        </a:p>
      </dsp:txBody>
      <dsp:txXfrm>
        <a:off x="7774857" y="149127"/>
        <a:ext cx="1118723" cy="267211"/>
      </dsp:txXfrm>
    </dsp:sp>
    <dsp:sp modelId="{11D31849-EF1E-D64E-AB68-88169EAAC6D3}">
      <dsp:nvSpPr>
        <dsp:cNvPr id="0" name=""/>
        <dsp:cNvSpPr/>
      </dsp:nvSpPr>
      <dsp:spPr>
        <a:xfrm>
          <a:off x="906084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2020</a:t>
          </a:r>
        </a:p>
      </dsp:txBody>
      <dsp:txXfrm>
        <a:off x="9069155" y="149127"/>
        <a:ext cx="1118723" cy="267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22E2-4336-F047-88B7-50186CDDC550}">
      <dsp:nvSpPr>
        <dsp:cNvPr id="0" name=""/>
        <dsp:cNvSpPr/>
      </dsp:nvSpPr>
      <dsp:spPr>
        <a:xfrm>
          <a:off x="75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2013</a:t>
          </a:r>
        </a:p>
      </dsp:txBody>
      <dsp:txXfrm>
        <a:off x="9065" y="149127"/>
        <a:ext cx="1118723" cy="267211"/>
      </dsp:txXfrm>
    </dsp:sp>
    <dsp:sp modelId="{3F13EACE-06AE-5A49-8098-76AEE3B32DAF}">
      <dsp:nvSpPr>
        <dsp:cNvPr id="0" name=""/>
        <dsp:cNvSpPr/>
      </dsp:nvSpPr>
      <dsp:spPr>
        <a:xfrm>
          <a:off x="1295050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2014</a:t>
          </a:r>
        </a:p>
      </dsp:txBody>
      <dsp:txXfrm>
        <a:off x="1303363" y="149127"/>
        <a:ext cx="1118723" cy="267211"/>
      </dsp:txXfrm>
    </dsp:sp>
    <dsp:sp modelId="{8ED9E09E-A3BE-F848-A90B-DDA704E79FA4}">
      <dsp:nvSpPr>
        <dsp:cNvPr id="0" name=""/>
        <dsp:cNvSpPr/>
      </dsp:nvSpPr>
      <dsp:spPr>
        <a:xfrm>
          <a:off x="2589349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2015</a:t>
          </a:r>
        </a:p>
      </dsp:txBody>
      <dsp:txXfrm>
        <a:off x="2597662" y="149127"/>
        <a:ext cx="1118723" cy="267211"/>
      </dsp:txXfrm>
    </dsp:sp>
    <dsp:sp modelId="{D445C0FB-E6BF-264B-8E60-271C26974516}">
      <dsp:nvSpPr>
        <dsp:cNvPr id="0" name=""/>
        <dsp:cNvSpPr/>
      </dsp:nvSpPr>
      <dsp:spPr>
        <a:xfrm>
          <a:off x="3883648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2016</a:t>
          </a:r>
        </a:p>
      </dsp:txBody>
      <dsp:txXfrm>
        <a:off x="3891961" y="149127"/>
        <a:ext cx="1118723" cy="267211"/>
      </dsp:txXfrm>
    </dsp:sp>
    <dsp:sp modelId="{D36081CC-2D75-C04A-9ACD-0B6470D8713C}">
      <dsp:nvSpPr>
        <dsp:cNvPr id="0" name=""/>
        <dsp:cNvSpPr/>
      </dsp:nvSpPr>
      <dsp:spPr>
        <a:xfrm>
          <a:off x="5177946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2017</a:t>
          </a:r>
        </a:p>
      </dsp:txBody>
      <dsp:txXfrm>
        <a:off x="5186259" y="149127"/>
        <a:ext cx="1118723" cy="267211"/>
      </dsp:txXfrm>
    </dsp:sp>
    <dsp:sp modelId="{268D4683-72F4-AB4F-B4C0-AA166325C928}">
      <dsp:nvSpPr>
        <dsp:cNvPr id="0" name=""/>
        <dsp:cNvSpPr/>
      </dsp:nvSpPr>
      <dsp:spPr>
        <a:xfrm>
          <a:off x="6472245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2018</a:t>
          </a:r>
        </a:p>
      </dsp:txBody>
      <dsp:txXfrm>
        <a:off x="6480558" y="149127"/>
        <a:ext cx="1118723" cy="267211"/>
      </dsp:txXfrm>
    </dsp:sp>
    <dsp:sp modelId="{03EE7B81-5EBA-A246-B8A5-840382564B11}">
      <dsp:nvSpPr>
        <dsp:cNvPr id="0" name=""/>
        <dsp:cNvSpPr/>
      </dsp:nvSpPr>
      <dsp:spPr>
        <a:xfrm>
          <a:off x="7766544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2019</a:t>
          </a:r>
        </a:p>
      </dsp:txBody>
      <dsp:txXfrm>
        <a:off x="7774857" y="149127"/>
        <a:ext cx="1118723" cy="267211"/>
      </dsp:txXfrm>
    </dsp:sp>
    <dsp:sp modelId="{11D31849-EF1E-D64E-AB68-88169EAAC6D3}">
      <dsp:nvSpPr>
        <dsp:cNvPr id="0" name=""/>
        <dsp:cNvSpPr/>
      </dsp:nvSpPr>
      <dsp:spPr>
        <a:xfrm>
          <a:off x="906084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2020</a:t>
          </a:r>
        </a:p>
      </dsp:txBody>
      <dsp:txXfrm>
        <a:off x="9069155" y="149127"/>
        <a:ext cx="1118723" cy="2672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22E2-4336-F047-88B7-50186CDDC550}">
      <dsp:nvSpPr>
        <dsp:cNvPr id="0" name=""/>
        <dsp:cNvSpPr/>
      </dsp:nvSpPr>
      <dsp:spPr>
        <a:xfrm>
          <a:off x="75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2013</a:t>
          </a:r>
        </a:p>
      </dsp:txBody>
      <dsp:txXfrm>
        <a:off x="9065" y="149127"/>
        <a:ext cx="1118723" cy="267211"/>
      </dsp:txXfrm>
    </dsp:sp>
    <dsp:sp modelId="{3F13EACE-06AE-5A49-8098-76AEE3B32DAF}">
      <dsp:nvSpPr>
        <dsp:cNvPr id="0" name=""/>
        <dsp:cNvSpPr/>
      </dsp:nvSpPr>
      <dsp:spPr>
        <a:xfrm>
          <a:off x="1295050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2014</a:t>
          </a:r>
        </a:p>
      </dsp:txBody>
      <dsp:txXfrm>
        <a:off x="1303363" y="149127"/>
        <a:ext cx="1118723" cy="267211"/>
      </dsp:txXfrm>
    </dsp:sp>
    <dsp:sp modelId="{8ED9E09E-A3BE-F848-A90B-DDA704E79FA4}">
      <dsp:nvSpPr>
        <dsp:cNvPr id="0" name=""/>
        <dsp:cNvSpPr/>
      </dsp:nvSpPr>
      <dsp:spPr>
        <a:xfrm>
          <a:off x="2589349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2015</a:t>
          </a:r>
        </a:p>
      </dsp:txBody>
      <dsp:txXfrm>
        <a:off x="2597662" y="149127"/>
        <a:ext cx="1118723" cy="267211"/>
      </dsp:txXfrm>
    </dsp:sp>
    <dsp:sp modelId="{D445C0FB-E6BF-264B-8E60-271C26974516}">
      <dsp:nvSpPr>
        <dsp:cNvPr id="0" name=""/>
        <dsp:cNvSpPr/>
      </dsp:nvSpPr>
      <dsp:spPr>
        <a:xfrm>
          <a:off x="3883648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2016</a:t>
          </a:r>
        </a:p>
      </dsp:txBody>
      <dsp:txXfrm>
        <a:off x="3891961" y="149127"/>
        <a:ext cx="1118723" cy="267211"/>
      </dsp:txXfrm>
    </dsp:sp>
    <dsp:sp modelId="{D36081CC-2D75-C04A-9ACD-0B6470D8713C}">
      <dsp:nvSpPr>
        <dsp:cNvPr id="0" name=""/>
        <dsp:cNvSpPr/>
      </dsp:nvSpPr>
      <dsp:spPr>
        <a:xfrm>
          <a:off x="5177946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2017</a:t>
          </a:r>
        </a:p>
      </dsp:txBody>
      <dsp:txXfrm>
        <a:off x="5186259" y="149127"/>
        <a:ext cx="1118723" cy="267211"/>
      </dsp:txXfrm>
    </dsp:sp>
    <dsp:sp modelId="{268D4683-72F4-AB4F-B4C0-AA166325C928}">
      <dsp:nvSpPr>
        <dsp:cNvPr id="0" name=""/>
        <dsp:cNvSpPr/>
      </dsp:nvSpPr>
      <dsp:spPr>
        <a:xfrm>
          <a:off x="6472245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2018</a:t>
          </a:r>
        </a:p>
      </dsp:txBody>
      <dsp:txXfrm>
        <a:off x="6480558" y="149127"/>
        <a:ext cx="1118723" cy="267211"/>
      </dsp:txXfrm>
    </dsp:sp>
    <dsp:sp modelId="{03EE7B81-5EBA-A246-B8A5-840382564B11}">
      <dsp:nvSpPr>
        <dsp:cNvPr id="0" name=""/>
        <dsp:cNvSpPr/>
      </dsp:nvSpPr>
      <dsp:spPr>
        <a:xfrm>
          <a:off x="7766544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2019</a:t>
          </a:r>
        </a:p>
      </dsp:txBody>
      <dsp:txXfrm>
        <a:off x="7774857" y="149127"/>
        <a:ext cx="1118723" cy="267211"/>
      </dsp:txXfrm>
    </dsp:sp>
    <dsp:sp modelId="{11D31849-EF1E-D64E-AB68-88169EAAC6D3}">
      <dsp:nvSpPr>
        <dsp:cNvPr id="0" name=""/>
        <dsp:cNvSpPr/>
      </dsp:nvSpPr>
      <dsp:spPr>
        <a:xfrm>
          <a:off x="906084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2020</a:t>
          </a:r>
        </a:p>
      </dsp:txBody>
      <dsp:txXfrm>
        <a:off x="9069155" y="149127"/>
        <a:ext cx="1118723" cy="2672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22E2-4336-F047-88B7-50186CDDC550}">
      <dsp:nvSpPr>
        <dsp:cNvPr id="0" name=""/>
        <dsp:cNvSpPr/>
      </dsp:nvSpPr>
      <dsp:spPr>
        <a:xfrm>
          <a:off x="752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2013</a:t>
          </a:r>
        </a:p>
      </dsp:txBody>
      <dsp:txXfrm>
        <a:off x="9065" y="149127"/>
        <a:ext cx="1118723" cy="267211"/>
      </dsp:txXfrm>
    </dsp:sp>
    <dsp:sp modelId="{3F13EACE-06AE-5A49-8098-76AEE3B32DAF}">
      <dsp:nvSpPr>
        <dsp:cNvPr id="0" name=""/>
        <dsp:cNvSpPr/>
      </dsp:nvSpPr>
      <dsp:spPr>
        <a:xfrm>
          <a:off x="1295050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2014</a:t>
          </a:r>
        </a:p>
      </dsp:txBody>
      <dsp:txXfrm>
        <a:off x="1303363" y="149127"/>
        <a:ext cx="1118723" cy="267211"/>
      </dsp:txXfrm>
    </dsp:sp>
    <dsp:sp modelId="{8ED9E09E-A3BE-F848-A90B-DDA704E79FA4}">
      <dsp:nvSpPr>
        <dsp:cNvPr id="0" name=""/>
        <dsp:cNvSpPr/>
      </dsp:nvSpPr>
      <dsp:spPr>
        <a:xfrm>
          <a:off x="2589349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2015</a:t>
          </a:r>
        </a:p>
      </dsp:txBody>
      <dsp:txXfrm>
        <a:off x="2597662" y="149127"/>
        <a:ext cx="1118723" cy="267211"/>
      </dsp:txXfrm>
    </dsp:sp>
    <dsp:sp modelId="{D445C0FB-E6BF-264B-8E60-271C26974516}">
      <dsp:nvSpPr>
        <dsp:cNvPr id="0" name=""/>
        <dsp:cNvSpPr/>
      </dsp:nvSpPr>
      <dsp:spPr>
        <a:xfrm>
          <a:off x="3883648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2016</a:t>
          </a:r>
        </a:p>
      </dsp:txBody>
      <dsp:txXfrm>
        <a:off x="3891961" y="149127"/>
        <a:ext cx="1118723" cy="267211"/>
      </dsp:txXfrm>
    </dsp:sp>
    <dsp:sp modelId="{D36081CC-2D75-C04A-9ACD-0B6470D8713C}">
      <dsp:nvSpPr>
        <dsp:cNvPr id="0" name=""/>
        <dsp:cNvSpPr/>
      </dsp:nvSpPr>
      <dsp:spPr>
        <a:xfrm>
          <a:off x="5177946" y="140814"/>
          <a:ext cx="1135349" cy="28383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2017</a:t>
          </a:r>
        </a:p>
      </dsp:txBody>
      <dsp:txXfrm>
        <a:off x="5186259" y="149127"/>
        <a:ext cx="1118723" cy="267211"/>
      </dsp:txXfrm>
    </dsp:sp>
    <dsp:sp modelId="{268D4683-72F4-AB4F-B4C0-AA166325C928}">
      <dsp:nvSpPr>
        <dsp:cNvPr id="0" name=""/>
        <dsp:cNvSpPr/>
      </dsp:nvSpPr>
      <dsp:spPr>
        <a:xfrm>
          <a:off x="6472245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2018</a:t>
          </a:r>
        </a:p>
      </dsp:txBody>
      <dsp:txXfrm>
        <a:off x="6480558" y="149127"/>
        <a:ext cx="1118723" cy="267211"/>
      </dsp:txXfrm>
    </dsp:sp>
    <dsp:sp modelId="{03EE7B81-5EBA-A246-B8A5-840382564B11}">
      <dsp:nvSpPr>
        <dsp:cNvPr id="0" name=""/>
        <dsp:cNvSpPr/>
      </dsp:nvSpPr>
      <dsp:spPr>
        <a:xfrm>
          <a:off x="7766544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2019</a:t>
          </a:r>
        </a:p>
      </dsp:txBody>
      <dsp:txXfrm>
        <a:off x="7774857" y="149127"/>
        <a:ext cx="1118723" cy="267211"/>
      </dsp:txXfrm>
    </dsp:sp>
    <dsp:sp modelId="{11D31849-EF1E-D64E-AB68-88169EAAC6D3}">
      <dsp:nvSpPr>
        <dsp:cNvPr id="0" name=""/>
        <dsp:cNvSpPr/>
      </dsp:nvSpPr>
      <dsp:spPr>
        <a:xfrm>
          <a:off x="9060842" y="140814"/>
          <a:ext cx="1135349" cy="283837"/>
        </a:xfrm>
        <a:prstGeom prst="roundRect">
          <a:avLst>
            <a:gd name="adj" fmla="val 10000"/>
          </a:avLst>
        </a:prstGeom>
        <a:solidFill>
          <a:srgbClr val="D2002B"/>
        </a:solidFill>
        <a:ln w="12700" cap="flat" cmpd="sng" algn="ctr">
          <a:solidFill>
            <a:srgbClr val="D2002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2020</a:t>
          </a:r>
        </a:p>
      </dsp:txBody>
      <dsp:txXfrm>
        <a:off x="9069155" y="149127"/>
        <a:ext cx="1118723" cy="2672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53F4-D4C9-254C-A813-B946EC1E266D}">
      <dsp:nvSpPr>
        <dsp:cNvPr id="0" name=""/>
        <dsp:cNvSpPr/>
      </dsp:nvSpPr>
      <dsp:spPr>
        <a:xfrm>
          <a:off x="1167505" y="292"/>
          <a:ext cx="2991680" cy="5719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1" i="0" kern="1200">
              <a:solidFill>
                <a:srgbClr val="D2002B"/>
              </a:solidFill>
              <a:latin typeface="Helvetica" pitchFamily="2" charset="0"/>
            </a:rPr>
            <a:t>Utdanning</a:t>
          </a:r>
          <a:endParaRPr lang="nb-NO" sz="1700" b="1" kern="1200">
            <a:solidFill>
              <a:srgbClr val="D2002B"/>
            </a:solidFill>
            <a:latin typeface="Helvetica" pitchFamily="2" charset="0"/>
          </a:endParaRPr>
        </a:p>
      </dsp:txBody>
      <dsp:txXfrm>
        <a:off x="1167505" y="292"/>
        <a:ext cx="2991680" cy="571946"/>
      </dsp:txXfrm>
    </dsp:sp>
    <dsp:sp modelId="{663BE66F-6F93-DF4E-A191-8CC5DFD1B5DC}">
      <dsp:nvSpPr>
        <dsp:cNvPr id="0" name=""/>
        <dsp:cNvSpPr/>
      </dsp:nvSpPr>
      <dsp:spPr>
        <a:xfrm>
          <a:off x="4254510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4254510" y="292"/>
        <a:ext cx="2991680" cy="571946"/>
      </dsp:txXfrm>
    </dsp:sp>
    <dsp:sp modelId="{35287326-8475-A049-BB55-2F27C7839398}">
      <dsp:nvSpPr>
        <dsp:cNvPr id="0" name=""/>
        <dsp:cNvSpPr/>
      </dsp:nvSpPr>
      <dsp:spPr>
        <a:xfrm>
          <a:off x="7341515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0" kern="1200">
            <a:solidFill>
              <a:srgbClr val="D2002B"/>
            </a:solidFill>
            <a:latin typeface="Helvetica" pitchFamily="2" charset="0"/>
          </a:endParaRPr>
        </a:p>
      </dsp:txBody>
      <dsp:txXfrm>
        <a:off x="7341515" y="292"/>
        <a:ext cx="2991680" cy="5719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53F4-D4C9-254C-A813-B946EC1E266D}">
      <dsp:nvSpPr>
        <dsp:cNvPr id="0" name=""/>
        <dsp:cNvSpPr/>
      </dsp:nvSpPr>
      <dsp:spPr>
        <a:xfrm>
          <a:off x="1167505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>
              <a:solidFill>
                <a:sysClr val="windowText" lastClr="000000"/>
              </a:solidFill>
              <a:latin typeface="Helvetica" pitchFamily="2" charset="0"/>
            </a:rPr>
            <a:t>Utdanning</a:t>
          </a:r>
          <a:endParaRPr lang="nb-NO" sz="1700" b="0" kern="1200">
            <a:solidFill>
              <a:sysClr val="windowText" lastClr="000000"/>
            </a:solidFill>
            <a:latin typeface="Helvetica" pitchFamily="2" charset="0"/>
          </a:endParaRPr>
        </a:p>
      </dsp:txBody>
      <dsp:txXfrm>
        <a:off x="1167505" y="292"/>
        <a:ext cx="2991680" cy="571946"/>
      </dsp:txXfrm>
    </dsp:sp>
    <dsp:sp modelId="{663BE66F-6F93-DF4E-A191-8CC5DFD1B5DC}">
      <dsp:nvSpPr>
        <dsp:cNvPr id="0" name=""/>
        <dsp:cNvSpPr/>
      </dsp:nvSpPr>
      <dsp:spPr>
        <a:xfrm>
          <a:off x="4254510" y="292"/>
          <a:ext cx="2991680" cy="5719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1" i="0" u="none" strike="noStrike" kern="1200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Forskning</a:t>
          </a:r>
          <a:endParaRPr lang="nb-NO" sz="1700" b="1" kern="1200">
            <a:solidFill>
              <a:srgbClr val="D2002B"/>
            </a:solidFill>
            <a:latin typeface="Helvetica" pitchFamily="2" charset="0"/>
          </a:endParaRPr>
        </a:p>
      </dsp:txBody>
      <dsp:txXfrm>
        <a:off x="4254510" y="292"/>
        <a:ext cx="2991680" cy="571946"/>
      </dsp:txXfrm>
    </dsp:sp>
    <dsp:sp modelId="{35287326-8475-A049-BB55-2F27C7839398}">
      <dsp:nvSpPr>
        <dsp:cNvPr id="0" name=""/>
        <dsp:cNvSpPr/>
      </dsp:nvSpPr>
      <dsp:spPr>
        <a:xfrm>
          <a:off x="7341515" y="292"/>
          <a:ext cx="2991680" cy="571946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rPr>
            <a:t>Arenaer og prosjekter</a:t>
          </a:r>
          <a:endParaRPr lang="nb-NO" sz="1700" b="0" kern="1200">
            <a:solidFill>
              <a:srgbClr val="D2002B"/>
            </a:solidFill>
            <a:latin typeface="Helvetica" pitchFamily="2" charset="0"/>
          </a:endParaRPr>
        </a:p>
      </dsp:txBody>
      <dsp:txXfrm>
        <a:off x="7341515" y="292"/>
        <a:ext cx="2991680" cy="571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ED17-5FBD-1E4B-BF0D-610BD3BE4D53}" type="datetimeFigureOut">
              <a:rPr lang="nb-NO" smtClean="0"/>
              <a:t>23.11.2020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B604-C9F2-B44F-BBD0-B423C6B3A9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2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15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24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2167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5321B-0B51-451C-949E-521423E62239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578601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B8BCC-8C1D-459D-A882-E460D3F2993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05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3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95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05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410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33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379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999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95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01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643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09585">
              <a:buNone/>
            </a:pPr>
            <a:endParaRPr lang="nb-NO" sz="1200" dirty="0">
              <a:solidFill>
                <a:srgbClr val="C8102E"/>
              </a:solidFill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13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0056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1696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251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72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4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57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2593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028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49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196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Skal vi nå våre mål, og vår visjon – må vi jobbe sammen. </a:t>
            </a:r>
          </a:p>
          <a:p>
            <a:endParaRPr lang="nb-NO"/>
          </a:p>
          <a:p>
            <a:r>
              <a:rPr lang="nb-NO"/>
              <a:t>Felles skjæringspunkter mellom klyngene, </a:t>
            </a:r>
            <a:r>
              <a:rPr lang="nb-NO" err="1"/>
              <a:t>ogg</a:t>
            </a:r>
            <a:r>
              <a:rPr lang="nb-NO"/>
              <a:t> og kommunene. </a:t>
            </a:r>
          </a:p>
          <a:p>
            <a:endParaRPr lang="nb-NO"/>
          </a:p>
          <a:p>
            <a:r>
              <a:rPr lang="nb-NO"/>
              <a:t>Konkret fremover. </a:t>
            </a:r>
          </a:p>
          <a:p>
            <a:pPr marL="171450" indent="-171450">
              <a:buFontTx/>
              <a:buChar char="-"/>
            </a:pPr>
            <a:r>
              <a:rPr lang="nb-NO"/>
              <a:t>Kommunene kan være aktiv samarbeidspartner inn i forskningsprosjekter der det er relevant. </a:t>
            </a:r>
          </a:p>
          <a:p>
            <a:pPr marL="171450" indent="-171450">
              <a:buFontTx/>
              <a:buChar char="-"/>
            </a:pPr>
            <a:r>
              <a:rPr lang="nb-NO"/>
              <a:t>Må fortsette å løfte regionen. </a:t>
            </a:r>
          </a:p>
          <a:p>
            <a:pPr marL="0" indent="0">
              <a:buFontTx/>
              <a:buNone/>
            </a:pPr>
            <a:endParaRPr lang="nb-NO"/>
          </a:p>
          <a:p>
            <a:pPr marL="0" indent="0">
              <a:buFontTx/>
              <a:buNone/>
            </a:pPr>
            <a:r>
              <a:rPr lang="nb-NO"/>
              <a:t>Vi vil fortsette arbeidet for å styrke vår posisjon som samskapingsuniversitetet. Kun gjennom samskaping vil vi klare å utvikle fremtidens kunnskap.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272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B8BCC-8C1D-459D-A882-E460D3F2993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0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680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811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7540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77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EB604-C9F2-B44F-BBD0-B423C6B3A96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470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2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197341D-3588-5C46-8574-6F5019C0F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3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11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EC76104-09FF-124D-96F5-7E24E2687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1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05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mørk bakgrun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4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dark background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27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2002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40AC5F36-DAB0-5C45-90DF-CC55D841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5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582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3963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95F348C-0220-AA4D-B66A-C9C1EFC2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rød bakgrunn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9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</p:spTree>
    <p:extLst>
      <p:ext uri="{BB962C8B-B14F-4D97-AF65-F5344CB8AC3E}">
        <p14:creationId xmlns:p14="http://schemas.microsoft.com/office/powerpoint/2010/main" val="4049261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F6E08E09-E264-9443-98AB-C8A6486B9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7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7" name="Bilde 6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F05C61F-03A8-3342-A838-91F73842B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3" y="1825625"/>
            <a:ext cx="4994030" cy="389523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4414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Kildehenvisning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FC5E8F-8FFF-D146-B8A0-A4B8D30BEC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25625"/>
            <a:ext cx="5257800" cy="3895237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39096D7A-923D-4341-8EFF-A714749BE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2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2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312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9791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3870086-9647-2149-9887-60DB2D78A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6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unktliste i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0A6FD52D-BF42-7B4D-842D-BD6F562A4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8817D405-DD02-1A4E-A048-5ADA2D19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62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99083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607410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8E18A76-A0BB-614A-9106-5C1E47C0C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" y="595121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3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1FD7C88-6343-784C-AA84-28EE43BE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2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mørk bakgrun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55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dark background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23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2002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40AC5F36-DAB0-5C45-90DF-CC55D841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95F348C-0220-AA4D-B66A-C9C1EFC2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1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F6E08E09-E264-9443-98AB-C8A6486B9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7" name="Bilde 6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F05C61F-03A8-3342-A838-91F73842B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3" y="1825625"/>
            <a:ext cx="4994030" cy="389523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4414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Kildehenvisning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FC5E8F-8FFF-D146-B8A0-A4B8D30BEC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25625"/>
            <a:ext cx="5257800" cy="3895237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39096D7A-923D-4341-8EFF-A714749BE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2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2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312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9791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3870086-9647-2149-9887-60DB2D78A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unktliste i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0A6FD52D-BF42-7B4D-842D-BD6F562A4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2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8817D405-DD02-1A4E-A048-5ADA2D19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3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2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607410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8E18A76-A0BB-614A-9106-5C1E47C0C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" y="595121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6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1FD7C88-6343-784C-AA84-28EE43BE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82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67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4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85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33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5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57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mørk bakgrun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8B84445-13A1-F04B-A8A9-34220EC2D6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44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BBE4A-C00E-5649-91D8-9C0E408B4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60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dark background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2E5DD84-AF92-0846-9E7B-2B1A37F94F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757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2002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40AC5F36-DAB0-5C45-90DF-CC55D841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137B5FA-05C8-EC4E-83AA-08C881623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5704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Punktliste med et punkt av gangen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4936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endParaRPr lang="nb-NO"/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95F348C-0220-AA4D-B66A-C9C1EFC2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F0FD72-7E03-BF44-B254-CBD7756F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503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Smart punktliste som endrer kontrast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endParaRPr lang="nb-NO"/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F6E08E09-E264-9443-98AB-C8A6486B9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1479B1-4BE7-7542-86D8-B2844C7B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15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endParaRPr lang="nb-NO"/>
          </a:p>
        </p:txBody>
      </p:sp>
      <p:pic>
        <p:nvPicPr>
          <p:cNvPr id="7" name="Bilde 6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F05C61F-03A8-3342-A838-91F73842B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7FE4797-4789-9546-8B3D-CD4CC0A5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7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3" y="1825625"/>
            <a:ext cx="4994030" cy="389523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4414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FC5E8F-8FFF-D146-B8A0-A4B8D30BEC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25625"/>
            <a:ext cx="5257800" cy="3895237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39096D7A-923D-4341-8EFF-A714749BE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5F18DF-F92A-954E-9AFC-EABB0F42C3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16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2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2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312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9791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3870086-9647-2149-9887-60DB2D78A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31D7125-22A5-C646-ACAD-1A9739777D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015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unktliste i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0A6FD52D-BF42-7B4D-842D-BD6F562A4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4CF8740-F31F-7B46-87B3-66E10176C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1821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8817D405-DD02-1A4E-A048-5ADA2D19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354BE82-BAF1-EF49-ACA0-51690D3C1A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581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607410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8E18A76-A0BB-614A-9106-5C1E47C0C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" y="5951218"/>
            <a:ext cx="845435" cy="353393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D37A65D-76A9-F74A-A4C6-5E4036A8AF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36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576525-A9DD-134A-B8A4-C33D341D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78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1FD7C88-6343-784C-AA84-28EE43BE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EB4C6DB-857F-4A47-9E91-18831FDCC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20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05E4877-214E-9F4F-AF8D-174C9CF8A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856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rød bakgrunn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0D2C5EE-06F7-7C42-90F7-8A60B3E26E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200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7428C716-90E9-8240-8933-9E141DDD1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135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7E46444A-F2B2-6649-87E3-1A43BC3BD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1555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BBE4A-C00E-5649-91D8-9C0E408B4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6EAD960-F254-E848-958E-CE9D03C75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47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Punktliste uten animasjon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42148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576525-A9DD-134A-B8A4-C33D341D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34E9C3C-3124-E74A-AABE-04EE1B77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0358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Smart punktliste som endrer kontrast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2156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E82445-532F-BE4B-AF8E-72A6EF86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5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 uten 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Punktliste uten animasjon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2156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E82445-532F-BE4B-AF8E-72A6EF86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1807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5534378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E8A88B0-0E81-434E-A86A-2FB4F0C7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91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C3611E1-915D-FC45-B483-31D28954F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2702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197341D-3588-5C46-8574-6F5019C0F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87323BC-D981-E141-A5E2-F609B886A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095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01F0486-5C83-F044-9E63-F2C6561245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49229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00B017-0EDB-B64D-A898-33D1D15E25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081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EC76104-09FF-124D-96F5-7E24E2687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FD2D005-8FCC-944C-B77E-2FA0D6BA1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605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6199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rød bakgrunn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4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6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BBE4A-C00E-5649-91D8-9C0E408B4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24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576525-A9DD-134A-B8A4-C33D341D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54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 dirty="0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 dirty="0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9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197341D-3588-5C46-8574-6F5019C0F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3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 dirty="0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6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Navn navn</a:t>
            </a:r>
            <a:endParaRPr lang="en-US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 dirty="0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 dirty="0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271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EC76104-09FF-124D-96F5-7E24E2687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5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37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04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r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807" y="6225718"/>
            <a:ext cx="554704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24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r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807" y="6225718"/>
            <a:ext cx="554704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4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61622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26941" y="1041107"/>
            <a:ext cx="11230421" cy="3381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Goes </a:t>
            </a:r>
            <a:r>
              <a:rPr lang="de-DE" dirty="0" err="1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71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211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570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019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	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594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57" r:id="rId3"/>
    <p:sldLayoutId id="2147483661" r:id="rId4"/>
    <p:sldLayoutId id="2147483649" r:id="rId5"/>
    <p:sldLayoutId id="2147483650" r:id="rId6"/>
    <p:sldLayoutId id="2147483681" r:id="rId7"/>
    <p:sldLayoutId id="2147483659" r:id="rId8"/>
    <p:sldLayoutId id="2147483651" r:id="rId9"/>
    <p:sldLayoutId id="2147483652" r:id="rId10"/>
    <p:sldLayoutId id="2147483654" r:id="rId11"/>
    <p:sldLayoutId id="2147483662" r:id="rId12"/>
    <p:sldLayoutId id="214748365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537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85" r:id="rId4"/>
    <p:sldLayoutId id="2147483673" r:id="rId5"/>
    <p:sldLayoutId id="2147483684" r:id="rId6"/>
    <p:sldLayoutId id="2147483682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3" r:id="rId13"/>
    <p:sldLayoutId id="2147483679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13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BB3259-D355-6448-A473-A2EF57AE4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516A-35F4-3245-A018-AAFE147710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84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	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AFE20B-E02E-FE4F-8D93-63F4E9E56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E9FF-35ED-4746-A218-B58892FE7A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5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  <a:p>
            <a:pPr lvl="1"/>
            <a:r>
              <a:rPr lang="nb-NO" dirty="0"/>
              <a:t>Punkt under punktet	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759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3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74696"/>
          </a:xfrm>
          <a:prstGeom prst="rect">
            <a:avLst/>
          </a:prstGeom>
          <a:solidFill>
            <a:srgbClr val="C90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74695"/>
            <a:ext cx="12192000" cy="1201231"/>
          </a:xfrm>
          <a:prstGeom prst="rect">
            <a:avLst/>
          </a:prstGeom>
          <a:solidFill>
            <a:srgbClr val="2527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524940" y="56543"/>
            <a:ext cx="508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www.mil-as.no</a:t>
            </a:r>
            <a:endParaRPr lang="en-US" sz="1200" b="0" i="0" dirty="0">
              <a:solidFill>
                <a:schemeClr val="accent3">
                  <a:lumMod val="40000"/>
                  <a:lumOff val="6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2" name="Bilde 1" descr="logo2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966" y="586282"/>
            <a:ext cx="3531588" cy="7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.wdp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emf"/><Relationship Id="rId5" Type="http://schemas.openxmlformats.org/officeDocument/2006/relationships/image" Target="../media/image45.tiff"/><Relationship Id="rId10" Type="http://schemas.openxmlformats.org/officeDocument/2006/relationships/image" Target="../media/image50.emf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utomatisering.no/artikler/norge-darligst-i-automatiseringsklassen/35920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EXZMcxglz_g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8.png"/><Relationship Id="rId4" Type="http://schemas.openxmlformats.org/officeDocument/2006/relationships/hyperlink" Target="https://www.aftenposten.no/viten/i/BJ9jmG/kan-maskiner-utvikle-kunstig-moral-jeg-vil-vise-at-det-er-muli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4.xml"/><Relationship Id="rId4" Type="http://schemas.openxmlformats.org/officeDocument/2006/relationships/hyperlink" Target="https://www.nora.ai/news-and-events/news/nora-strategi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05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0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0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09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12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11.png"/><Relationship Id="rId4" Type="http://schemas.openxmlformats.org/officeDocument/2006/relationships/diagramData" Target="../diagrams/data9.xml"/><Relationship Id="rId9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115.png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114.png"/><Relationship Id="rId9" Type="http://schemas.openxmlformats.org/officeDocument/2006/relationships/diagramLayout" Target="../diagrams/layout1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0016328714001864" TargetMode="Externa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, person, hånd, holder&#10;&#10;Automatisk generert beskrivelse">
            <a:extLst>
              <a:ext uri="{FF2B5EF4-FFF2-40B4-BE49-F238E27FC236}">
                <a16:creationId xmlns:a16="http://schemas.microsoft.com/office/drawing/2014/main" id="{0DBC88A9-CD6D-8A41-9F8B-5E859F327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6021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04DED2DC-E1A0-4265-89B6-CC7B34C76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Kommune 3.0 </a:t>
            </a:r>
            <a:br>
              <a:rPr lang="nb-NO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Industri 4.0</a:t>
            </a:r>
            <a:br>
              <a:rPr lang="nb-NO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Akademia 5.0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0BBD3976-8D59-46AF-9786-66DE74F49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>
            <a:normAutofit/>
          </a:bodyPr>
          <a:lstStyle/>
          <a:p>
            <a:endParaRPr lang="nn-NO" sz="2000" dirty="0">
              <a:solidFill>
                <a:schemeClr val="bg1"/>
              </a:solidFill>
            </a:endParaRPr>
          </a:p>
          <a:p>
            <a:r>
              <a:rPr lang="nn-NO" sz="1600" dirty="0">
                <a:solidFill>
                  <a:schemeClr val="bg1"/>
                </a:solidFill>
              </a:rPr>
              <a:t>24.11.2020</a:t>
            </a:r>
          </a:p>
          <a:p>
            <a:r>
              <a:rPr lang="nn-NO" sz="2000" dirty="0">
                <a:solidFill>
                  <a:schemeClr val="bg1"/>
                </a:solidFill>
              </a:rPr>
              <a:t>Gøril Hannås, viserektor for samfunnskontakt og nyskaping, UiA</a:t>
            </a:r>
          </a:p>
        </p:txBody>
      </p:sp>
    </p:spTree>
    <p:extLst>
      <p:ext uri="{BB962C8B-B14F-4D97-AF65-F5344CB8AC3E}">
        <p14:creationId xmlns:p14="http://schemas.microsoft.com/office/powerpoint/2010/main" val="173591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innendørs, mann, holder&#10;&#10;Automatisk generert beskrivelse">
            <a:extLst>
              <a:ext uri="{FF2B5EF4-FFF2-40B4-BE49-F238E27FC236}">
                <a16:creationId xmlns:a16="http://schemas.microsoft.com/office/drawing/2014/main" id="{49E8101E-EB15-0E42-9604-47762DB9C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263B2A7-D7FD-43DC-AF2C-9126E41A9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1211263"/>
            <a:ext cx="10391775" cy="995362"/>
          </a:xfrm>
        </p:spPr>
        <p:txBody>
          <a:bodyPr>
            <a:normAutofit/>
          </a:bodyPr>
          <a:lstStyle/>
          <a:p>
            <a:r>
              <a:rPr lang="nb-NO" sz="3200" dirty="0" err="1">
                <a:solidFill>
                  <a:schemeClr val="tx1"/>
                </a:solidFill>
              </a:rPr>
              <a:t>Samskaping</a:t>
            </a:r>
            <a:r>
              <a:rPr lang="nb-NO" sz="3200" dirty="0">
                <a:solidFill>
                  <a:schemeClr val="tx1"/>
                </a:solidFill>
              </a:rPr>
              <a:t> ved UiA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68590C-EE4C-4254-B938-C820612D7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2321468"/>
            <a:ext cx="6016625" cy="4351337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Tatt inn i </a:t>
            </a:r>
            <a:r>
              <a:rPr kumimoji="0" lang="nb-NO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UiAs</a:t>
            </a: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strategiarbeid i 2016 med visjonen: </a:t>
            </a:r>
            <a:r>
              <a:rPr kumimoji="0" lang="nb-NO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Samskaping</a:t>
            </a:r>
            <a:r>
              <a:rPr kumimoji="0" lang="nb-NO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av kunnskap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4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Lære metoden til studenter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Bruke metoden </a:t>
            </a:r>
            <a:r>
              <a:rPr lang="nb-NO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til innovasjon</a:t>
            </a:r>
            <a:endParaRPr kumimoji="0" lang="nb-NO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Være arena for </a:t>
            </a:r>
            <a:r>
              <a:rPr lang="nb-NO" sz="24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samskaping</a:t>
            </a:r>
            <a:endParaRPr lang="nb-NO" sz="24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endParaRPr lang="nb-NO" sz="24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1D825B6-8553-464B-BC06-75E1E01607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E9FF-35ED-4746-A218-B58892FE7A5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2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505A74-6EF8-3641-87CB-3788A1B13FF0}"/>
              </a:ext>
            </a:extLst>
          </p:cNvPr>
          <p:cNvSpPr/>
          <p:nvPr/>
        </p:nvSpPr>
        <p:spPr>
          <a:xfrm>
            <a:off x="2279982" y="1083251"/>
            <a:ext cx="1977887" cy="1977887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Utdanning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F3E6AD8-DCE4-9B4D-97BC-D185DE217B5E}"/>
              </a:ext>
            </a:extLst>
          </p:cNvPr>
          <p:cNvSpPr/>
          <p:nvPr/>
        </p:nvSpPr>
        <p:spPr>
          <a:xfrm>
            <a:off x="8043041" y="1069841"/>
            <a:ext cx="1977887" cy="1977887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Forskning </a:t>
            </a:r>
            <a:b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og kunstnerisk </a:t>
            </a:r>
            <a:b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utvikling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A1AD01F-B3B7-5348-9F7C-E97614DBE220}"/>
              </a:ext>
            </a:extLst>
          </p:cNvPr>
          <p:cNvSpPr/>
          <p:nvPr/>
        </p:nvSpPr>
        <p:spPr>
          <a:xfrm>
            <a:off x="5107056" y="3789289"/>
            <a:ext cx="1977887" cy="1977887"/>
          </a:xfrm>
          <a:prstGeom prst="ellipse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Samfunnskontakt </a:t>
            </a:r>
            <a:b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nb-NO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og nyskaping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FAED08E-2C20-DC49-9566-26608F3A01A8}"/>
              </a:ext>
            </a:extLst>
          </p:cNvPr>
          <p:cNvSpPr txBox="1"/>
          <p:nvPr/>
        </p:nvSpPr>
        <p:spPr>
          <a:xfrm>
            <a:off x="5450213" y="3181764"/>
            <a:ext cx="129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Samskaping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A4A4AC-BEED-D040-B3E0-0FFAAB0AA14B}"/>
              </a:ext>
            </a:extLst>
          </p:cNvPr>
          <p:cNvSpPr txBox="1"/>
          <p:nvPr/>
        </p:nvSpPr>
        <p:spPr>
          <a:xfrm>
            <a:off x="2147642" y="1011009"/>
            <a:ext cx="789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Visjon 2021 ⟶ 2024: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Samskaping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fremtidens kunnskap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313159C-B0CD-444E-BAA5-11394DA23FB0}"/>
              </a:ext>
            </a:extLst>
          </p:cNvPr>
          <p:cNvSpPr txBox="1"/>
          <p:nvPr/>
        </p:nvSpPr>
        <p:spPr>
          <a:xfrm>
            <a:off x="1403128" y="5440717"/>
            <a:ext cx="93857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Samskaping</a:t>
            </a: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 av kunnskap skjer når studenter, ansatte og arbeids- og samfunnsliv gjensidig utfordrer hverandre. Vi skaper og </a:t>
            </a:r>
            <a:r>
              <a:rPr kumimoji="0" lang="nb-NO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tilgjengeliggjør</a:t>
            </a: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kunnskap og bidrar til nyskaping gjennom tett samarbeid og kritisk refleksjon for fremtidens samfunn. </a:t>
            </a:r>
            <a:r>
              <a:rPr kumimoji="0" lang="nb-NO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Samskapingen</a:t>
            </a: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skjer regionalt, nasjonalt og internasjonalt.</a:t>
            </a:r>
          </a:p>
        </p:txBody>
      </p:sp>
    </p:spTree>
    <p:extLst>
      <p:ext uri="{BB962C8B-B14F-4D97-AF65-F5344CB8AC3E}">
        <p14:creationId xmlns:p14="http://schemas.microsoft.com/office/powerpoint/2010/main" val="25949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16966 0.093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46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7448 0.0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46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075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4" grpId="2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8CE71B-9AA5-46D8-B3EF-43F3B4AB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49" y="663907"/>
            <a:ext cx="10392508" cy="464602"/>
          </a:xfrm>
        </p:spPr>
        <p:txBody>
          <a:bodyPr/>
          <a:lstStyle/>
          <a:p>
            <a:r>
              <a:rPr lang="nb-NO"/>
              <a:t>Tverrfaglige satsinger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DA4EFD8-F3CC-4F6D-A3B5-D75F1C0E6B80}"/>
              </a:ext>
            </a:extLst>
          </p:cNvPr>
          <p:cNvSpPr txBox="1"/>
          <p:nvPr/>
        </p:nvSpPr>
        <p:spPr>
          <a:xfrm>
            <a:off x="2182006" y="4768669"/>
            <a:ext cx="8069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Samfunnsutfordringene krysser grenser og en verden i endring krever nytenking. UiA satser tverrfaglig for å finne bærekraftige løsninger.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106DC78-3052-ED45-A0CD-41C73197F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822272"/>
              </p:ext>
            </p:extLst>
          </p:nvPr>
        </p:nvGraphicFramePr>
        <p:xfrm>
          <a:off x="345649" y="1331272"/>
          <a:ext cx="11500702" cy="111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1E44B744-EC34-4CC2-B0B1-33BB68B93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4664" y="2537268"/>
            <a:ext cx="1836357" cy="1361273"/>
          </a:xfrm>
          <a:prstGeom prst="rect">
            <a:avLst/>
          </a:prstGeom>
        </p:spPr>
      </p:pic>
      <p:pic>
        <p:nvPicPr>
          <p:cNvPr id="7" name="Bilde 6" descr="Et bilde som inneholder innendørs, person, mann, kvinne&#10;&#10;Automatisk generert beskrivelse">
            <a:extLst>
              <a:ext uri="{FF2B5EF4-FFF2-40B4-BE49-F238E27FC236}">
                <a16:creationId xmlns:a16="http://schemas.microsoft.com/office/drawing/2014/main" id="{25374B0D-7460-451F-802C-DA0D003CA7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49" y="2537268"/>
            <a:ext cx="1836357" cy="1374548"/>
          </a:xfrm>
          <a:prstGeom prst="rect">
            <a:avLst/>
          </a:prstGeom>
        </p:spPr>
      </p:pic>
      <p:pic>
        <p:nvPicPr>
          <p:cNvPr id="4" name="Bilde 3" descr="Et bilde som inneholder person, mann, bygning, bord&#10;&#10;Automatisk generert beskrivelse">
            <a:extLst>
              <a:ext uri="{FF2B5EF4-FFF2-40B4-BE49-F238E27FC236}">
                <a16:creationId xmlns:a16="http://schemas.microsoft.com/office/drawing/2014/main" id="{5557A91B-A06C-47DA-A5DD-B1C6A1413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981" y="2537268"/>
            <a:ext cx="1836355" cy="137454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5EF80B0-D129-4E18-9A71-1B4CD70E3F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886" y="2537268"/>
            <a:ext cx="1836358" cy="13612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3BD6614-6269-448A-BC4F-A9990CBD08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996" y="2530630"/>
            <a:ext cx="1836355" cy="1374549"/>
          </a:xfrm>
          <a:prstGeom prst="rect">
            <a:avLst/>
          </a:prstGeom>
        </p:spPr>
      </p:pic>
      <p:pic>
        <p:nvPicPr>
          <p:cNvPr id="1026" name="Picture 2" descr="Benedicte Nordlie og Olea Nordset ved regnbueparadiset, foto">
            <a:extLst>
              <a:ext uri="{FF2B5EF4-FFF2-40B4-BE49-F238E27FC236}">
                <a16:creationId xmlns:a16="http://schemas.microsoft.com/office/drawing/2014/main" id="{BB2E1F69-09AE-4513-8EF3-2E23D0EE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015" y="2537269"/>
            <a:ext cx="1833212" cy="13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1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objekt, klokke, skilt, tegning&#10;&#10;Automatisk generert beskrivelse">
            <a:extLst>
              <a:ext uri="{FF2B5EF4-FFF2-40B4-BE49-F238E27FC236}">
                <a16:creationId xmlns:a16="http://schemas.microsoft.com/office/drawing/2014/main" id="{9C810231-FB28-A444-9BA5-E18695E4BB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64" y="415778"/>
            <a:ext cx="2611641" cy="51188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47FCD9F-9577-8345-92D0-B12802EAF5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805" y="311728"/>
            <a:ext cx="6276388" cy="6234545"/>
          </a:xfrm>
          <a:prstGeom prst="rect">
            <a:avLst/>
          </a:prstGeom>
        </p:spPr>
      </p:pic>
      <p:pic>
        <p:nvPicPr>
          <p:cNvPr id="7" name="Bilde 6" descr="Et bilde som inneholder objekt, klokke&#10;&#10;Automatisk generert beskrivelse">
            <a:extLst>
              <a:ext uri="{FF2B5EF4-FFF2-40B4-BE49-F238E27FC236}">
                <a16:creationId xmlns:a16="http://schemas.microsoft.com/office/drawing/2014/main" id="{5A7E52A0-6139-B046-A48C-3C9E16A225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805" y="311728"/>
            <a:ext cx="6276388" cy="623454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FB38F82-5206-5846-9CBA-77E020D3B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986" y="0"/>
            <a:ext cx="6904027" cy="6858000"/>
          </a:xfrm>
          <a:prstGeom prst="rect">
            <a:avLst/>
          </a:prstGeom>
        </p:spPr>
      </p:pic>
      <p:pic>
        <p:nvPicPr>
          <p:cNvPr id="20" name="Bilde 19" descr="Et bilde som inneholder tegning&#10;&#10;Automatisk generert beskrivelse">
            <a:extLst>
              <a:ext uri="{FF2B5EF4-FFF2-40B4-BE49-F238E27FC236}">
                <a16:creationId xmlns:a16="http://schemas.microsoft.com/office/drawing/2014/main" id="{5D2F0B2E-EAE1-A143-AC30-701F97B70A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065" y="3361765"/>
            <a:ext cx="586079" cy="244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9441234D-7A46-0043-A87E-40E4D85832E6}"/>
              </a:ext>
            </a:extLst>
          </p:cNvPr>
          <p:cNvSpPr/>
          <p:nvPr/>
        </p:nvSpPr>
        <p:spPr>
          <a:xfrm>
            <a:off x="3702423" y="1013010"/>
            <a:ext cx="4809565" cy="480956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8E96E8D-8A97-1240-B8C5-02539786AC13}"/>
              </a:ext>
            </a:extLst>
          </p:cNvPr>
          <p:cNvSpPr/>
          <p:nvPr/>
        </p:nvSpPr>
        <p:spPr>
          <a:xfrm>
            <a:off x="4518212" y="1868368"/>
            <a:ext cx="3173506" cy="3173506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mann, kvinne, ser&#10;&#10;Automatisk generert beskrivelse">
            <a:extLst>
              <a:ext uri="{FF2B5EF4-FFF2-40B4-BE49-F238E27FC236}">
                <a16:creationId xmlns:a16="http://schemas.microsoft.com/office/drawing/2014/main" id="{E021BAA9-26BF-F04C-B93F-2EE22AD0B2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4C9861D-C6AE-2E40-94C5-1FF9B132F78C}"/>
              </a:ext>
            </a:extLst>
          </p:cNvPr>
          <p:cNvSpPr/>
          <p:nvPr/>
        </p:nvSpPr>
        <p:spPr>
          <a:xfrm>
            <a:off x="-264887" y="-208345"/>
            <a:ext cx="7093949" cy="7430947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BD7E1A2-7E7A-444E-8BDD-4562B88E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8" y="1008335"/>
            <a:ext cx="7456806" cy="905377"/>
          </a:xfrm>
        </p:spPr>
        <p:txBody>
          <a:bodyPr>
            <a:noAutofit/>
          </a:bodyPr>
          <a:lstStyle/>
          <a:p>
            <a:r>
              <a:rPr lang="nb-NO" sz="4400">
                <a:solidFill>
                  <a:schemeClr val="bg1"/>
                </a:solidFill>
              </a:rPr>
              <a:t>Om innovasjon </a:t>
            </a:r>
            <a:br>
              <a:rPr lang="nb-NO" sz="4400">
                <a:solidFill>
                  <a:schemeClr val="bg1"/>
                </a:solidFill>
              </a:rPr>
            </a:br>
            <a:r>
              <a:rPr lang="nb-NO" sz="4400">
                <a:solidFill>
                  <a:schemeClr val="bg1"/>
                </a:solidFill>
              </a:rPr>
              <a:t>i </a:t>
            </a:r>
            <a:r>
              <a:rPr lang="nb-NO" sz="4400" err="1">
                <a:solidFill>
                  <a:schemeClr val="bg1"/>
                </a:solidFill>
              </a:rPr>
              <a:t>UiAs</a:t>
            </a:r>
            <a:r>
              <a:rPr lang="nb-NO" sz="4400">
                <a:solidFill>
                  <a:schemeClr val="bg1"/>
                </a:solidFill>
              </a:rPr>
              <a:t> strategi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858904A-62C2-2943-A16E-D64FCBF91EC7}"/>
              </a:ext>
            </a:extLst>
          </p:cNvPr>
          <p:cNvSpPr/>
          <p:nvPr/>
        </p:nvSpPr>
        <p:spPr>
          <a:xfrm>
            <a:off x="0" y="2310235"/>
            <a:ext cx="66438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nb-NO" sz="2800" b="1">
                <a:solidFill>
                  <a:schemeClr val="bg1"/>
                </a:solidFill>
              </a:rPr>
              <a:t>Vi bidrar til å nå FNs </a:t>
            </a:r>
            <a:r>
              <a:rPr lang="nb-NO" sz="2800" b="1" err="1">
                <a:solidFill>
                  <a:schemeClr val="bg1"/>
                </a:solidFill>
              </a:rPr>
              <a:t>bærekraftsmål</a:t>
            </a:r>
            <a:r>
              <a:rPr lang="nb-NO" sz="2800" b="1">
                <a:solidFill>
                  <a:schemeClr val="bg1"/>
                </a:solidFill>
              </a:rPr>
              <a:t> gjennom relevant, tverrfaglig og inkluderende forskning, utdanning og innovasjon. </a:t>
            </a:r>
          </a:p>
          <a:p>
            <a:pPr lvl="1">
              <a:defRPr/>
            </a:pPr>
            <a:endParaRPr lang="nb-NO" sz="2800" b="1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nb-NO" sz="2800" b="1" err="1">
                <a:solidFill>
                  <a:schemeClr val="bg1"/>
                </a:solidFill>
              </a:rPr>
              <a:t>UiA</a:t>
            </a:r>
            <a:r>
              <a:rPr lang="nb-NO" sz="2800" b="1">
                <a:solidFill>
                  <a:schemeClr val="bg1"/>
                </a:solidFill>
              </a:rPr>
              <a:t> tar en tydelig rolle som tilrettelegger og bidragsyter for økt entreprenørskap og innovasjon.</a:t>
            </a:r>
            <a:endParaRPr kumimoji="0" lang="nb-NO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8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394" y="475325"/>
            <a:ext cx="10682405" cy="517295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Modell 1: Kommersialisering av forskningsresultater</a:t>
            </a:r>
            <a:endParaRPr lang="nb-NO" altLang="nb-NO" sz="1050" dirty="0">
              <a:solidFill>
                <a:prstClr val="black"/>
              </a:solidFill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AA1DB05E-381F-3742-965C-25DBADD27782}"/>
              </a:ext>
            </a:extLst>
          </p:cNvPr>
          <p:cNvGrpSpPr/>
          <p:nvPr/>
        </p:nvGrpSpPr>
        <p:grpSpPr>
          <a:xfrm>
            <a:off x="869208" y="1073653"/>
            <a:ext cx="10115586" cy="2089614"/>
            <a:chOff x="869208" y="1073653"/>
            <a:chExt cx="10115586" cy="2089614"/>
          </a:xfrm>
        </p:grpSpPr>
        <p:sp>
          <p:nvSpPr>
            <p:cNvPr id="26636" name="Rectangle 18"/>
            <p:cNvSpPr>
              <a:spLocks noChangeArrowheads="1"/>
            </p:cNvSpPr>
            <p:nvPr/>
          </p:nvSpPr>
          <p:spPr bwMode="auto">
            <a:xfrm>
              <a:off x="6977792" y="1241961"/>
              <a:ext cx="936625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8F6D1D3F-B2F8-9243-9EEC-558C0AAFEB5F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56" y="1476324"/>
              <a:ext cx="0" cy="1570409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D6FC9A4B-DBF8-8F49-91EC-9796FD9AFA3F}"/>
                </a:ext>
              </a:extLst>
            </p:cNvPr>
            <p:cNvCxnSpPr>
              <a:cxnSpLocks/>
            </p:cNvCxnSpPr>
            <p:nvPr/>
          </p:nvCxnSpPr>
          <p:spPr>
            <a:xfrm>
              <a:off x="8123845" y="1476324"/>
              <a:ext cx="0" cy="1570409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A8255F0B-DC82-B94D-B9B6-38B4E173D84E}"/>
                </a:ext>
              </a:extLst>
            </p:cNvPr>
            <p:cNvSpPr txBox="1"/>
            <p:nvPr/>
          </p:nvSpPr>
          <p:spPr>
            <a:xfrm>
              <a:off x="1560574" y="1394462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Universitetet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E59B0A67-D69E-CB4B-9A18-989509D5D7E6}"/>
                </a:ext>
              </a:extLst>
            </p:cNvPr>
            <p:cNvSpPr txBox="1"/>
            <p:nvPr/>
          </p:nvSpPr>
          <p:spPr>
            <a:xfrm>
              <a:off x="4950120" y="1377539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Kommersialisering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D23A1964-488C-9A40-8158-CA8251DE6BAC}"/>
                </a:ext>
              </a:extLst>
            </p:cNvPr>
            <p:cNvSpPr txBox="1"/>
            <p:nvPr/>
          </p:nvSpPr>
          <p:spPr>
            <a:xfrm>
              <a:off x="9102908" y="139446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Omstilling</a:t>
              </a: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FB2DDC4B-1DA6-1548-BC32-2ECC6EDA72AF}"/>
                </a:ext>
              </a:extLst>
            </p:cNvPr>
            <p:cNvSpPr txBox="1"/>
            <p:nvPr/>
          </p:nvSpPr>
          <p:spPr>
            <a:xfrm>
              <a:off x="869208" y="1696225"/>
              <a:ext cx="2965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Forskningsresultater, ofte fra teknologisk grunnforskning</a:t>
              </a:r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691FB8F8-AF4C-7B40-85D4-DDE6C1393D22}"/>
                </a:ext>
              </a:extLst>
            </p:cNvPr>
            <p:cNvSpPr txBox="1"/>
            <p:nvPr/>
          </p:nvSpPr>
          <p:spPr>
            <a:xfrm>
              <a:off x="4598591" y="1696225"/>
              <a:ext cx="2965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Bistand fra kommersialiserings-aktører</a:t>
              </a: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C1D2C8C9-DF40-5946-AE8D-3AE36F3FB8FA}"/>
                </a:ext>
              </a:extLst>
            </p:cNvPr>
            <p:cNvSpPr txBox="1"/>
            <p:nvPr/>
          </p:nvSpPr>
          <p:spPr>
            <a:xfrm>
              <a:off x="8534202" y="1696225"/>
              <a:ext cx="2450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Nye bedrifter som akademisk </a:t>
              </a:r>
              <a:r>
                <a:rPr kumimoji="0" lang="nb-NO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spin-off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Bue 7">
              <a:extLst>
                <a:ext uri="{FF2B5EF4-FFF2-40B4-BE49-F238E27FC236}">
                  <a16:creationId xmlns:a16="http://schemas.microsoft.com/office/drawing/2014/main" id="{7B2B1E98-FF09-D540-A92D-D451809F4D75}"/>
                </a:ext>
              </a:extLst>
            </p:cNvPr>
            <p:cNvSpPr/>
            <p:nvPr/>
          </p:nvSpPr>
          <p:spPr>
            <a:xfrm>
              <a:off x="2960693" y="1073653"/>
              <a:ext cx="2220686" cy="848501"/>
            </a:xfrm>
            <a:prstGeom prst="arc">
              <a:avLst>
                <a:gd name="adj1" fmla="val 11356187"/>
                <a:gd name="adj2" fmla="val 21112194"/>
              </a:avLst>
            </a:prstGeom>
            <a:ln w="38100" cap="flat" cmpd="sng" algn="ctr">
              <a:solidFill>
                <a:srgbClr val="D2002B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Bue 22">
              <a:extLst>
                <a:ext uri="{FF2B5EF4-FFF2-40B4-BE49-F238E27FC236}">
                  <a16:creationId xmlns:a16="http://schemas.microsoft.com/office/drawing/2014/main" id="{3A19FBCD-35DE-1644-A540-982DC82A9B75}"/>
                </a:ext>
              </a:extLst>
            </p:cNvPr>
            <p:cNvSpPr/>
            <p:nvPr/>
          </p:nvSpPr>
          <p:spPr>
            <a:xfrm>
              <a:off x="6977792" y="1073653"/>
              <a:ext cx="2220686" cy="848501"/>
            </a:xfrm>
            <a:prstGeom prst="arc">
              <a:avLst>
                <a:gd name="adj1" fmla="val 11356187"/>
                <a:gd name="adj2" fmla="val 21112194"/>
              </a:avLst>
            </a:prstGeom>
            <a:ln w="38100" cap="flat" cmpd="sng" algn="ctr">
              <a:solidFill>
                <a:srgbClr val="D2002B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fikk 9" descr="Domstol">
              <a:extLst>
                <a:ext uri="{FF2B5EF4-FFF2-40B4-BE49-F238E27FC236}">
                  <a16:creationId xmlns:a16="http://schemas.microsoft.com/office/drawing/2014/main" id="{0342A3C5-E5AE-2A4F-BBA5-050B429A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73965" y="2407564"/>
              <a:ext cx="755703" cy="755703"/>
            </a:xfrm>
            <a:prstGeom prst="rect">
              <a:avLst/>
            </a:prstGeom>
          </p:spPr>
        </p:pic>
        <p:pic>
          <p:nvPicPr>
            <p:cNvPr id="34" name="Grafikk 33" descr="Gruppe – idémyldring">
              <a:extLst>
                <a:ext uri="{FF2B5EF4-FFF2-40B4-BE49-F238E27FC236}">
                  <a16:creationId xmlns:a16="http://schemas.microsoft.com/office/drawing/2014/main" id="{474F13A9-531F-9B4C-B6F6-638048015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8149" y="2402735"/>
              <a:ext cx="755703" cy="755703"/>
            </a:xfrm>
            <a:prstGeom prst="rect">
              <a:avLst/>
            </a:prstGeom>
          </p:spPr>
        </p:pic>
        <p:pic>
          <p:nvPicPr>
            <p:cNvPr id="35" name="Grafikk 34" descr="Tilkoblinger">
              <a:extLst>
                <a:ext uri="{FF2B5EF4-FFF2-40B4-BE49-F238E27FC236}">
                  <a16:creationId xmlns:a16="http://schemas.microsoft.com/office/drawing/2014/main" id="{DA686187-ECF6-0C42-AB44-B1880FA41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62333" y="2407564"/>
              <a:ext cx="755703" cy="755703"/>
            </a:xfrm>
            <a:prstGeom prst="rect">
              <a:avLst/>
            </a:prstGeom>
          </p:spPr>
        </p:pic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79D15A06-2F7F-9C49-BD3A-D158AF2CB7E2}"/>
              </a:ext>
            </a:extLst>
          </p:cNvPr>
          <p:cNvGrpSpPr/>
          <p:nvPr/>
        </p:nvGrpSpPr>
        <p:grpSpPr>
          <a:xfrm>
            <a:off x="1041313" y="4187296"/>
            <a:ext cx="9942565" cy="2046073"/>
            <a:chOff x="1025486" y="4391223"/>
            <a:chExt cx="9942565" cy="2046073"/>
          </a:xfrm>
        </p:grpSpPr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BEA3BF9F-BC66-2C45-B4AF-B21D89900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321" y="4559531"/>
              <a:ext cx="936625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1D9DBC71-E850-2044-85AC-917B0BE02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1049" y="4559531"/>
              <a:ext cx="936625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7A7F1419-4109-B24A-90DF-9B0006EFE5E6}"/>
                </a:ext>
              </a:extLst>
            </p:cNvPr>
            <p:cNvCxnSpPr>
              <a:cxnSpLocks/>
            </p:cNvCxnSpPr>
            <p:nvPr/>
          </p:nvCxnSpPr>
          <p:spPr>
            <a:xfrm>
              <a:off x="4091413" y="4793893"/>
              <a:ext cx="0" cy="1570410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FE7B1DD8-5182-0545-B5AF-024A80C06A59}"/>
                </a:ext>
              </a:extLst>
            </p:cNvPr>
            <p:cNvCxnSpPr>
              <a:cxnSpLocks/>
            </p:cNvCxnSpPr>
            <p:nvPr/>
          </p:nvCxnSpPr>
          <p:spPr>
            <a:xfrm>
              <a:off x="8107102" y="4793893"/>
              <a:ext cx="0" cy="1570410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9EB7E4E8-A11B-7A4A-A266-6F29176D5DAB}"/>
                </a:ext>
              </a:extLst>
            </p:cNvPr>
            <p:cNvSpPr txBox="1"/>
            <p:nvPr/>
          </p:nvSpPr>
          <p:spPr>
            <a:xfrm>
              <a:off x="1543831" y="4712032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Universitetet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690DC195-2EDA-C049-A9CA-4424E8BCA794}"/>
                </a:ext>
              </a:extLst>
            </p:cNvPr>
            <p:cNvSpPr txBox="1"/>
            <p:nvPr/>
          </p:nvSpPr>
          <p:spPr>
            <a:xfrm>
              <a:off x="5407866" y="469510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Omstilling</a:t>
              </a:r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21F38FFB-9C38-5941-B8A5-16E4A181FB47}"/>
                </a:ext>
              </a:extLst>
            </p:cNvPr>
            <p:cNvSpPr txBox="1"/>
            <p:nvPr/>
          </p:nvSpPr>
          <p:spPr>
            <a:xfrm>
              <a:off x="9086165" y="471203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200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Kunnskap</a:t>
              </a:r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AF7BA178-D424-414B-B0B9-B023E158AE2C}"/>
                </a:ext>
              </a:extLst>
            </p:cNvPr>
            <p:cNvSpPr txBox="1"/>
            <p:nvPr/>
          </p:nvSpPr>
          <p:spPr>
            <a:xfrm>
              <a:off x="1025486" y="4921142"/>
              <a:ext cx="3140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Anvendt FoU, kunnskaps-spredning, system-entreprenører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76C5C474-182B-6948-B5FF-597A39B0FD67}"/>
                </a:ext>
              </a:extLst>
            </p:cNvPr>
            <p:cNvSpPr txBox="1"/>
            <p:nvPr/>
          </p:nvSpPr>
          <p:spPr>
            <a:xfrm>
              <a:off x="4270500" y="5013795"/>
              <a:ext cx="3587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Nye og eksisterende bedrifter med mye erfaringsbaserte kunnskap</a:t>
              </a: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E0553447-BE1D-D24C-9DC7-2CE50EE91018}"/>
                </a:ext>
              </a:extLst>
            </p:cNvPr>
            <p:cNvSpPr txBox="1"/>
            <p:nvPr/>
          </p:nvSpPr>
          <p:spPr>
            <a:xfrm>
              <a:off x="8517459" y="5013795"/>
              <a:ext cx="2450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Kunnskap i øvrig næringsliv</a:t>
              </a:r>
            </a:p>
          </p:txBody>
        </p:sp>
        <p:sp>
          <p:nvSpPr>
            <p:cNvPr id="31" name="Bue 30">
              <a:extLst>
                <a:ext uri="{FF2B5EF4-FFF2-40B4-BE49-F238E27FC236}">
                  <a16:creationId xmlns:a16="http://schemas.microsoft.com/office/drawing/2014/main" id="{C6CFAEAB-74EC-E145-811A-7BD3093B386C}"/>
                </a:ext>
              </a:extLst>
            </p:cNvPr>
            <p:cNvSpPr/>
            <p:nvPr/>
          </p:nvSpPr>
          <p:spPr>
            <a:xfrm>
              <a:off x="2943950" y="4391223"/>
              <a:ext cx="2220686" cy="848501"/>
            </a:xfrm>
            <a:prstGeom prst="arc">
              <a:avLst>
                <a:gd name="adj1" fmla="val 11356187"/>
                <a:gd name="adj2" fmla="val 21112194"/>
              </a:avLst>
            </a:prstGeom>
            <a:ln w="38100" cap="flat" cmpd="sng" algn="ctr">
              <a:solidFill>
                <a:srgbClr val="D2002B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Bue 31">
              <a:extLst>
                <a:ext uri="{FF2B5EF4-FFF2-40B4-BE49-F238E27FC236}">
                  <a16:creationId xmlns:a16="http://schemas.microsoft.com/office/drawing/2014/main" id="{EB752241-2B91-6D47-A973-28F72ECBCAAB}"/>
                </a:ext>
              </a:extLst>
            </p:cNvPr>
            <p:cNvSpPr/>
            <p:nvPr/>
          </p:nvSpPr>
          <p:spPr>
            <a:xfrm>
              <a:off x="6961049" y="4391223"/>
              <a:ext cx="2220686" cy="848501"/>
            </a:xfrm>
            <a:prstGeom prst="arc">
              <a:avLst>
                <a:gd name="adj1" fmla="val 11356187"/>
                <a:gd name="adj2" fmla="val 21112194"/>
              </a:avLst>
            </a:prstGeom>
            <a:ln w="38100" cap="flat" cmpd="sng" algn="ctr">
              <a:solidFill>
                <a:srgbClr val="D2002B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fikk 32" descr="Domstol">
              <a:extLst>
                <a:ext uri="{FF2B5EF4-FFF2-40B4-BE49-F238E27FC236}">
                  <a16:creationId xmlns:a16="http://schemas.microsoft.com/office/drawing/2014/main" id="{BCB7D58A-7DEA-D140-A8FD-5F7C3B72D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7222" y="5681593"/>
              <a:ext cx="755703" cy="755703"/>
            </a:xfrm>
            <a:prstGeom prst="rect">
              <a:avLst/>
            </a:prstGeom>
          </p:spPr>
        </p:pic>
        <p:pic>
          <p:nvPicPr>
            <p:cNvPr id="36" name="Grafikk 35" descr="Tilkoblinger">
              <a:extLst>
                <a:ext uri="{FF2B5EF4-FFF2-40B4-BE49-F238E27FC236}">
                  <a16:creationId xmlns:a16="http://schemas.microsoft.com/office/drawing/2014/main" id="{CD01D265-EC3A-F04C-A14C-609A0F00C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01406" y="5681593"/>
              <a:ext cx="755703" cy="755703"/>
            </a:xfrm>
            <a:prstGeom prst="rect">
              <a:avLst/>
            </a:prstGeom>
          </p:spPr>
        </p:pic>
        <p:pic>
          <p:nvPicPr>
            <p:cNvPr id="37" name="Grafikk 36" descr="Hjerne i hode">
              <a:extLst>
                <a:ext uri="{FF2B5EF4-FFF2-40B4-BE49-F238E27FC236}">
                  <a16:creationId xmlns:a16="http://schemas.microsoft.com/office/drawing/2014/main" id="{4AF5178F-6051-934A-B222-2FC72D85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45590" y="5681593"/>
              <a:ext cx="755703" cy="755703"/>
            </a:xfrm>
            <a:prstGeom prst="rect">
              <a:avLst/>
            </a:prstGeom>
          </p:spPr>
        </p:pic>
      </p:grpSp>
      <p:sp>
        <p:nvSpPr>
          <p:cNvPr id="38" name="Rectangle 2">
            <a:extLst>
              <a:ext uri="{FF2B5EF4-FFF2-40B4-BE49-F238E27FC236}">
                <a16:creationId xmlns:a16="http://schemas.microsoft.com/office/drawing/2014/main" id="{DB0C46A6-B9B7-0742-973F-39235821E580}"/>
              </a:ext>
            </a:extLst>
          </p:cNvPr>
          <p:cNvSpPr txBox="1">
            <a:spLocks noChangeArrowheads="1"/>
          </p:cNvSpPr>
          <p:nvPr/>
        </p:nvSpPr>
        <p:spPr>
          <a:xfrm>
            <a:off x="654651" y="3648413"/>
            <a:ext cx="10682405" cy="5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Modell 2: Forskningsbasert kunnskap for omstilling i næringsliv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007C66F-4933-4145-9FD7-033D2E7DAB44}"/>
              </a:ext>
            </a:extLst>
          </p:cNvPr>
          <p:cNvSpPr txBox="1"/>
          <p:nvPr/>
        </p:nvSpPr>
        <p:spPr>
          <a:xfrm>
            <a:off x="9110241" y="6382675"/>
            <a:ext cx="321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Professor Arne Isaksen, UiA</a:t>
            </a:r>
          </a:p>
        </p:txBody>
      </p:sp>
    </p:spTree>
    <p:extLst>
      <p:ext uri="{BB962C8B-B14F-4D97-AF65-F5344CB8AC3E}">
        <p14:creationId xmlns:p14="http://schemas.microsoft.com/office/powerpoint/2010/main" val="10050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38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e 89">
            <a:extLst>
              <a:ext uri="{FF2B5EF4-FFF2-40B4-BE49-F238E27FC236}">
                <a16:creationId xmlns:a16="http://schemas.microsoft.com/office/drawing/2014/main" id="{8D88B7B2-366D-7346-A4AA-E4F0EAA2D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71" y="3742984"/>
            <a:ext cx="2274128" cy="772231"/>
          </a:xfrm>
          <a:prstGeom prst="rect">
            <a:avLst/>
          </a:prstGeom>
        </p:spPr>
      </p:pic>
      <p:pic>
        <p:nvPicPr>
          <p:cNvPr id="45" name="Bilde 44" descr="Et bilde som inneholder sitter, svart, hvit, mann&#10;&#10;Automatisk generert beskrivelse">
            <a:extLst>
              <a:ext uri="{FF2B5EF4-FFF2-40B4-BE49-F238E27FC236}">
                <a16:creationId xmlns:a16="http://schemas.microsoft.com/office/drawing/2014/main" id="{4EA1BD8B-C1F5-4C9D-AE7A-7C3221701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882" y="3040960"/>
            <a:ext cx="4434525" cy="3153967"/>
          </a:xfrm>
          <a:prstGeom prst="rect">
            <a:avLst/>
          </a:prstGeom>
        </p:spPr>
      </p:pic>
      <p:cxnSp>
        <p:nvCxnSpPr>
          <p:cNvPr id="65" name="Rett linje 64">
            <a:extLst>
              <a:ext uri="{FF2B5EF4-FFF2-40B4-BE49-F238E27FC236}">
                <a16:creationId xmlns:a16="http://schemas.microsoft.com/office/drawing/2014/main" id="{B5746177-B34A-C44B-9CA7-2D763E9F7FF5}"/>
              </a:ext>
            </a:extLst>
          </p:cNvPr>
          <p:cNvCxnSpPr>
            <a:cxnSpLocks/>
          </p:cNvCxnSpPr>
          <p:nvPr/>
        </p:nvCxnSpPr>
        <p:spPr>
          <a:xfrm>
            <a:off x="1926126" y="4008475"/>
            <a:ext cx="1259900" cy="4754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97EE238A-4821-F142-836C-6EA8FA9B5A94}"/>
              </a:ext>
            </a:extLst>
          </p:cNvPr>
          <p:cNvCxnSpPr>
            <a:cxnSpLocks/>
          </p:cNvCxnSpPr>
          <p:nvPr/>
        </p:nvCxnSpPr>
        <p:spPr>
          <a:xfrm flipV="1">
            <a:off x="1838253" y="4582960"/>
            <a:ext cx="1502999" cy="1516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Rett linje 66">
            <a:extLst>
              <a:ext uri="{FF2B5EF4-FFF2-40B4-BE49-F238E27FC236}">
                <a16:creationId xmlns:a16="http://schemas.microsoft.com/office/drawing/2014/main" id="{25BC2D4B-80B5-614D-A5D5-EB6C980DA8CA}"/>
              </a:ext>
            </a:extLst>
          </p:cNvPr>
          <p:cNvCxnSpPr>
            <a:cxnSpLocks/>
          </p:cNvCxnSpPr>
          <p:nvPr/>
        </p:nvCxnSpPr>
        <p:spPr>
          <a:xfrm flipV="1">
            <a:off x="1923557" y="4582960"/>
            <a:ext cx="1417695" cy="7355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Bilde 34">
            <a:extLst>
              <a:ext uri="{FF2B5EF4-FFF2-40B4-BE49-F238E27FC236}">
                <a16:creationId xmlns:a16="http://schemas.microsoft.com/office/drawing/2014/main" id="{2156A7F9-1941-0544-A502-343FF3A8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636" y="3969519"/>
            <a:ext cx="1356818" cy="498795"/>
          </a:xfrm>
          <a:prstGeom prst="rect">
            <a:avLst/>
          </a:prstGeom>
        </p:spPr>
      </p:pic>
      <p:pic>
        <p:nvPicPr>
          <p:cNvPr id="108" name="Bilde 107">
            <a:extLst>
              <a:ext uri="{FF2B5EF4-FFF2-40B4-BE49-F238E27FC236}">
                <a16:creationId xmlns:a16="http://schemas.microsoft.com/office/drawing/2014/main" id="{D0B5F85C-10F6-4DB6-B879-312B18BC0A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547" y="1837432"/>
            <a:ext cx="1123063" cy="361186"/>
          </a:xfrm>
          <a:prstGeom prst="rect">
            <a:avLst/>
          </a:prstGeom>
        </p:spPr>
      </p:pic>
      <p:pic>
        <p:nvPicPr>
          <p:cNvPr id="112" name="Bilde 111">
            <a:extLst>
              <a:ext uri="{FF2B5EF4-FFF2-40B4-BE49-F238E27FC236}">
                <a16:creationId xmlns:a16="http://schemas.microsoft.com/office/drawing/2014/main" id="{1B60D0EB-B5BB-472D-87AC-62C66AF2B1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168" y="4612928"/>
            <a:ext cx="806421" cy="62702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1CB129D-BF8D-4170-926B-0ACE05568AC2}"/>
              </a:ext>
            </a:extLst>
          </p:cNvPr>
          <p:cNvSpPr txBox="1"/>
          <p:nvPr/>
        </p:nvSpPr>
        <p:spPr>
          <a:xfrm>
            <a:off x="595839" y="382005"/>
            <a:ext cx="89386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UiA (og resten av akademia) i verdikjeden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highlight>
                <a:srgbClr val="FFFF00"/>
              </a:highlight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47AD787A-74B8-4209-8A72-A3EB8C69A48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795394" y="2461024"/>
            <a:ext cx="1770072" cy="100146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1350CE58-921D-405E-9918-E8C3C6D3E18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795394" y="3462489"/>
            <a:ext cx="1759779" cy="958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de 9" descr="Et bilde som inneholder tegning, skilt&#10;&#10;Automatisk generert beskrivelse">
            <a:extLst>
              <a:ext uri="{FF2B5EF4-FFF2-40B4-BE49-F238E27FC236}">
                <a16:creationId xmlns:a16="http://schemas.microsoft.com/office/drawing/2014/main" id="{DEA6C456-F2D0-5346-A67A-6555E20E27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118" y="3245489"/>
            <a:ext cx="1038276" cy="433999"/>
          </a:xfrm>
          <a:prstGeom prst="rect">
            <a:avLst/>
          </a:prstGeom>
        </p:spPr>
      </p:pic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79DE31F9-CBFF-4F2A-9878-91A77C00523E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957799" y="1871239"/>
            <a:ext cx="1185173" cy="460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239EC71F-3AD4-413B-AD7E-1E5A3AF9DB9A}"/>
              </a:ext>
            </a:extLst>
          </p:cNvPr>
          <p:cNvCxnSpPr>
            <a:cxnSpLocks/>
          </p:cNvCxnSpPr>
          <p:nvPr/>
        </p:nvCxnSpPr>
        <p:spPr>
          <a:xfrm flipV="1">
            <a:off x="4369448" y="3452749"/>
            <a:ext cx="1296090" cy="1227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Rett linje 47">
            <a:extLst>
              <a:ext uri="{FF2B5EF4-FFF2-40B4-BE49-F238E27FC236}">
                <a16:creationId xmlns:a16="http://schemas.microsoft.com/office/drawing/2014/main" id="{0C687F7A-C9D6-4FFC-B6DF-B1B8E8D6E824}"/>
              </a:ext>
            </a:extLst>
          </p:cNvPr>
          <p:cNvCxnSpPr>
            <a:cxnSpLocks/>
          </p:cNvCxnSpPr>
          <p:nvPr/>
        </p:nvCxnSpPr>
        <p:spPr>
          <a:xfrm flipV="1">
            <a:off x="1862696" y="2317255"/>
            <a:ext cx="1252359" cy="267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Rett linje 203">
            <a:extLst>
              <a:ext uri="{FF2B5EF4-FFF2-40B4-BE49-F238E27FC236}">
                <a16:creationId xmlns:a16="http://schemas.microsoft.com/office/drawing/2014/main" id="{DBD99A6A-54D9-44FE-88BB-647C10138A05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1955230" y="2422800"/>
            <a:ext cx="1125632" cy="7584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Rett linje 75">
            <a:extLst>
              <a:ext uri="{FF2B5EF4-FFF2-40B4-BE49-F238E27FC236}">
                <a16:creationId xmlns:a16="http://schemas.microsoft.com/office/drawing/2014/main" id="{3F641808-8000-5F45-85E9-379BE7D8E71F}"/>
              </a:ext>
            </a:extLst>
          </p:cNvPr>
          <p:cNvCxnSpPr>
            <a:cxnSpLocks/>
          </p:cNvCxnSpPr>
          <p:nvPr/>
        </p:nvCxnSpPr>
        <p:spPr>
          <a:xfrm>
            <a:off x="4311732" y="2422800"/>
            <a:ext cx="1362606" cy="102983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08FC2386-D2A6-2049-B152-FC5D74CEF7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991" y="2389973"/>
            <a:ext cx="1170108" cy="702065"/>
          </a:xfrm>
          <a:prstGeom prst="rect">
            <a:avLst/>
          </a:prstGeom>
        </p:spPr>
      </p:pic>
      <p:pic>
        <p:nvPicPr>
          <p:cNvPr id="51" name="Bilde 50">
            <a:extLst>
              <a:ext uri="{FF2B5EF4-FFF2-40B4-BE49-F238E27FC236}">
                <a16:creationId xmlns:a16="http://schemas.microsoft.com/office/drawing/2014/main" id="{B343C2F5-2DE7-3842-94ED-F744FE133D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4" y="1640454"/>
            <a:ext cx="1169125" cy="461570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54F6D18D-6436-6F40-8BFD-A0F5952610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96" y="2287491"/>
            <a:ext cx="1169125" cy="461570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A1BD274F-68F4-8A43-BE95-2ECCF6E935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05" y="2950493"/>
            <a:ext cx="1169125" cy="461570"/>
          </a:xfrm>
          <a:prstGeom prst="rect">
            <a:avLst/>
          </a:prstGeom>
        </p:spPr>
      </p:pic>
      <p:pic>
        <p:nvPicPr>
          <p:cNvPr id="57" name="Bilde 56">
            <a:extLst>
              <a:ext uri="{FF2B5EF4-FFF2-40B4-BE49-F238E27FC236}">
                <a16:creationId xmlns:a16="http://schemas.microsoft.com/office/drawing/2014/main" id="{2FA01FDF-21B1-1247-BC42-60E1348854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784" y="1708454"/>
            <a:ext cx="1387887" cy="842765"/>
          </a:xfrm>
          <a:prstGeom prst="rect">
            <a:avLst/>
          </a:prstGeom>
        </p:spPr>
      </p:pic>
      <p:pic>
        <p:nvPicPr>
          <p:cNvPr id="59" name="Bilde 58">
            <a:extLst>
              <a:ext uri="{FF2B5EF4-FFF2-40B4-BE49-F238E27FC236}">
                <a16:creationId xmlns:a16="http://schemas.microsoft.com/office/drawing/2014/main" id="{15892598-B84B-B446-9DF0-0614D0D500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784" y="4036705"/>
            <a:ext cx="1387887" cy="842765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C237F2AA-9FB2-FF4D-BFAB-9A103ECD6FFB}"/>
              </a:ext>
            </a:extLst>
          </p:cNvPr>
          <p:cNvSpPr txBox="1"/>
          <p:nvPr/>
        </p:nvSpPr>
        <p:spPr>
          <a:xfrm>
            <a:off x="2996061" y="2559646"/>
            <a:ext cx="1471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Videregående skole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Agder</a:t>
            </a:r>
          </a:p>
        </p:txBody>
      </p: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1D2A8AF6-D1A9-1A43-96BD-2526688A0313}"/>
              </a:ext>
            </a:extLst>
          </p:cNvPr>
          <p:cNvSpPr txBox="1"/>
          <p:nvPr/>
        </p:nvSpPr>
        <p:spPr>
          <a:xfrm>
            <a:off x="3000712" y="4926442"/>
            <a:ext cx="143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Videregående skole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 resten av landet</a:t>
            </a:r>
          </a:p>
        </p:txBody>
      </p:sp>
      <p:pic>
        <p:nvPicPr>
          <p:cNvPr id="62" name="Bilde 61">
            <a:extLst>
              <a:ext uri="{FF2B5EF4-FFF2-40B4-BE49-F238E27FC236}">
                <a16:creationId xmlns:a16="http://schemas.microsoft.com/office/drawing/2014/main" id="{9DDE2DA1-8A7C-C240-BAFE-EC95909033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99" y="3774377"/>
            <a:ext cx="1169125" cy="461570"/>
          </a:xfrm>
          <a:prstGeom prst="rect">
            <a:avLst/>
          </a:prstGeom>
        </p:spPr>
      </p:pic>
      <p:pic>
        <p:nvPicPr>
          <p:cNvPr id="63" name="Bilde 62">
            <a:extLst>
              <a:ext uri="{FF2B5EF4-FFF2-40B4-BE49-F238E27FC236}">
                <a16:creationId xmlns:a16="http://schemas.microsoft.com/office/drawing/2014/main" id="{A69A6004-06C7-4543-8870-C4C8DE1174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21" y="4421414"/>
            <a:ext cx="1169125" cy="461570"/>
          </a:xfrm>
          <a:prstGeom prst="rect">
            <a:avLst/>
          </a:prstGeom>
        </p:spPr>
      </p:pic>
      <p:pic>
        <p:nvPicPr>
          <p:cNvPr id="64" name="Bilde 63">
            <a:extLst>
              <a:ext uri="{FF2B5EF4-FFF2-40B4-BE49-F238E27FC236}">
                <a16:creationId xmlns:a16="http://schemas.microsoft.com/office/drawing/2014/main" id="{16089495-1EFB-7B4E-AC0E-6759EA0B19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30" y="5084416"/>
            <a:ext cx="1169125" cy="461570"/>
          </a:xfrm>
          <a:prstGeom prst="rect">
            <a:avLst/>
          </a:prstGeom>
        </p:spPr>
      </p:pic>
      <p:sp>
        <p:nvSpPr>
          <p:cNvPr id="68" name="TekstSylinder 67">
            <a:extLst>
              <a:ext uri="{FF2B5EF4-FFF2-40B4-BE49-F238E27FC236}">
                <a16:creationId xmlns:a16="http://schemas.microsoft.com/office/drawing/2014/main" id="{4540B0DB-CDB4-3443-9E6A-63C66C41F12D}"/>
              </a:ext>
            </a:extLst>
          </p:cNvPr>
          <p:cNvSpPr txBox="1"/>
          <p:nvPr/>
        </p:nvSpPr>
        <p:spPr>
          <a:xfrm>
            <a:off x="554632" y="1193157"/>
            <a:ext cx="1755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Barne- og ungdomsskole</a:t>
            </a:r>
          </a:p>
        </p:txBody>
      </p:sp>
      <p:sp>
        <p:nvSpPr>
          <p:cNvPr id="80" name="TekstSylinder 79">
            <a:extLst>
              <a:ext uri="{FF2B5EF4-FFF2-40B4-BE49-F238E27FC236}">
                <a16:creationId xmlns:a16="http://schemas.microsoft.com/office/drawing/2014/main" id="{8219C3BD-9A5C-1248-AD62-5942F4BC3ACB}"/>
              </a:ext>
            </a:extLst>
          </p:cNvPr>
          <p:cNvSpPr txBox="1"/>
          <p:nvPr/>
        </p:nvSpPr>
        <p:spPr>
          <a:xfrm>
            <a:off x="8203845" y="5677996"/>
            <a:ext cx="2448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Nasjonalt arbeidsliv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Internasjonalt arbeidsliv</a:t>
            </a:r>
          </a:p>
        </p:txBody>
      </p:sp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847A207-3118-8147-957B-E7B4F8A9EF5E}"/>
              </a:ext>
            </a:extLst>
          </p:cNvPr>
          <p:cNvSpPr txBox="1"/>
          <p:nvPr/>
        </p:nvSpPr>
        <p:spPr>
          <a:xfrm>
            <a:off x="8243446" y="2838529"/>
            <a:ext cx="20224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Regionalt arbeidsliv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98AA575B-03AC-094D-8C18-46FC7E275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426" y="1738833"/>
            <a:ext cx="2274128" cy="772231"/>
          </a:xfrm>
          <a:prstGeom prst="rect">
            <a:avLst/>
          </a:prstGeom>
        </p:spPr>
      </p:pic>
      <p:sp>
        <p:nvSpPr>
          <p:cNvPr id="91" name="TekstSylinder 90">
            <a:extLst>
              <a:ext uri="{FF2B5EF4-FFF2-40B4-BE49-F238E27FC236}">
                <a16:creationId xmlns:a16="http://schemas.microsoft.com/office/drawing/2014/main" id="{06291D23-4E3A-5045-9E15-B15FC7C98B8A}"/>
              </a:ext>
            </a:extLst>
          </p:cNvPr>
          <p:cNvSpPr txBox="1"/>
          <p:nvPr/>
        </p:nvSpPr>
        <p:spPr>
          <a:xfrm>
            <a:off x="9427995" y="1192387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Arbeidsliv</a:t>
            </a:r>
          </a:p>
        </p:txBody>
      </p:sp>
      <p:cxnSp>
        <p:nvCxnSpPr>
          <p:cNvPr id="92" name="Rett linje 91">
            <a:extLst>
              <a:ext uri="{FF2B5EF4-FFF2-40B4-BE49-F238E27FC236}">
                <a16:creationId xmlns:a16="http://schemas.microsoft.com/office/drawing/2014/main" id="{0BA39D55-FC7B-0B4A-B072-163D426A7188}"/>
              </a:ext>
            </a:extLst>
          </p:cNvPr>
          <p:cNvCxnSpPr>
            <a:cxnSpLocks/>
          </p:cNvCxnSpPr>
          <p:nvPr/>
        </p:nvCxnSpPr>
        <p:spPr>
          <a:xfrm>
            <a:off x="2547828" y="1205345"/>
            <a:ext cx="0" cy="448056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tt linje 92">
            <a:extLst>
              <a:ext uri="{FF2B5EF4-FFF2-40B4-BE49-F238E27FC236}">
                <a16:creationId xmlns:a16="http://schemas.microsoft.com/office/drawing/2014/main" id="{69084205-BB84-1249-80E7-9BEB5B4A291D}"/>
              </a:ext>
            </a:extLst>
          </p:cNvPr>
          <p:cNvCxnSpPr>
            <a:cxnSpLocks/>
          </p:cNvCxnSpPr>
          <p:nvPr/>
        </p:nvCxnSpPr>
        <p:spPr>
          <a:xfrm>
            <a:off x="5045304" y="1205345"/>
            <a:ext cx="0" cy="448056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tt linje 93">
            <a:extLst>
              <a:ext uri="{FF2B5EF4-FFF2-40B4-BE49-F238E27FC236}">
                <a16:creationId xmlns:a16="http://schemas.microsoft.com/office/drawing/2014/main" id="{05389E39-5458-5442-A3DC-A5357C88F1B7}"/>
              </a:ext>
            </a:extLst>
          </p:cNvPr>
          <p:cNvCxnSpPr>
            <a:cxnSpLocks/>
          </p:cNvCxnSpPr>
          <p:nvPr/>
        </p:nvCxnSpPr>
        <p:spPr>
          <a:xfrm>
            <a:off x="7598204" y="1205345"/>
            <a:ext cx="0" cy="448056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0404D2E8-743F-3E43-BD5B-33CF1698C8CA}"/>
              </a:ext>
            </a:extLst>
          </p:cNvPr>
          <p:cNvSpPr txBox="1"/>
          <p:nvPr/>
        </p:nvSpPr>
        <p:spPr>
          <a:xfrm>
            <a:off x="5622657" y="1197474"/>
            <a:ext cx="133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Høyere utdanning</a:t>
            </a:r>
          </a:p>
        </p:txBody>
      </p:sp>
      <p:sp>
        <p:nvSpPr>
          <p:cNvPr id="105" name="TekstSylinder 104">
            <a:extLst>
              <a:ext uri="{FF2B5EF4-FFF2-40B4-BE49-F238E27FC236}">
                <a16:creationId xmlns:a16="http://schemas.microsoft.com/office/drawing/2014/main" id="{8CCBBB91-0B72-C347-ABA2-B99606D6382B}"/>
              </a:ext>
            </a:extLst>
          </p:cNvPr>
          <p:cNvSpPr txBox="1"/>
          <p:nvPr/>
        </p:nvSpPr>
        <p:spPr>
          <a:xfrm>
            <a:off x="3071981" y="1197474"/>
            <a:ext cx="1435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Videregående skole</a:t>
            </a:r>
          </a:p>
        </p:txBody>
      </p:sp>
      <p:pic>
        <p:nvPicPr>
          <p:cNvPr id="85" name="Bilde 84">
            <a:extLst>
              <a:ext uri="{FF2B5EF4-FFF2-40B4-BE49-F238E27FC236}">
                <a16:creationId xmlns:a16="http://schemas.microsoft.com/office/drawing/2014/main" id="{6E33E775-6053-DB46-A0E7-EA3C45A4D84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637" y="1387108"/>
            <a:ext cx="2260980" cy="152445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04E4B91-9BB6-4E0D-B1F1-80C452F432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4589" y="5345795"/>
            <a:ext cx="890093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81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F0BA90F-32FB-4990-A288-F96B73431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812" y="1604182"/>
            <a:ext cx="10058400" cy="2387600"/>
          </a:xfrm>
        </p:spPr>
        <p:txBody>
          <a:bodyPr>
            <a:normAutofit fontScale="90000"/>
          </a:bodyPr>
          <a:lstStyle/>
          <a:p>
            <a:r>
              <a:rPr lang="nb-NO" sz="4900" dirty="0">
                <a:solidFill>
                  <a:schemeClr val="tx1"/>
                </a:solidFill>
              </a:rPr>
              <a:t>Tre eksempler:</a:t>
            </a:r>
            <a:br>
              <a:rPr lang="nb-NO" sz="4900" dirty="0">
                <a:solidFill>
                  <a:schemeClr val="tx1"/>
                </a:solidFill>
              </a:rPr>
            </a:br>
            <a:r>
              <a:rPr lang="nb-NO" dirty="0" err="1"/>
              <a:t>Mekatronikk</a:t>
            </a:r>
            <a:br>
              <a:rPr lang="nb-NO" dirty="0"/>
            </a:br>
            <a:r>
              <a:rPr lang="nb-NO" dirty="0"/>
              <a:t>Kunstig intelligens Batteriutvikling</a:t>
            </a:r>
          </a:p>
        </p:txBody>
      </p:sp>
    </p:spTree>
    <p:extLst>
      <p:ext uri="{BB962C8B-B14F-4D97-AF65-F5344CB8AC3E}">
        <p14:creationId xmlns:p14="http://schemas.microsoft.com/office/powerpoint/2010/main" val="10345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1FA15B51-7DD3-4827-895F-8D8F1D0C31F9}"/>
              </a:ext>
            </a:extLst>
          </p:cNvPr>
          <p:cNvSpPr txBox="1"/>
          <p:nvPr/>
        </p:nvSpPr>
        <p:spPr>
          <a:xfrm>
            <a:off x="724224" y="490553"/>
            <a:ext cx="10392508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Mekatronikkutdanning: Bachelor, master og forskerutdanning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1FB17F1-EDCB-664B-8EE0-A39243552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67" y="1871133"/>
            <a:ext cx="9922933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7DA12EA-CC00-9B48-9933-3D9351207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067" y="1871132"/>
            <a:ext cx="9922933" cy="496146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BE6F5BA-7367-8C45-9A3A-369C4ABDD7CA}"/>
              </a:ext>
            </a:extLst>
          </p:cNvPr>
          <p:cNvSpPr txBox="1"/>
          <p:nvPr/>
        </p:nvSpPr>
        <p:spPr>
          <a:xfrm>
            <a:off x="724224" y="490553"/>
            <a:ext cx="10392508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nb-NO" sz="2400" b="1" dirty="0">
                <a:solidFill>
                  <a:srgbClr val="D2002B"/>
                </a:solidFill>
                <a:latin typeface="Helvetica" pitchFamily="2" charset="0"/>
                <a:ea typeface="+mj-ea"/>
                <a:cs typeface="+mj-cs"/>
              </a:rPr>
              <a:t>Mekatronikk: </a:t>
            </a:r>
            <a:r>
              <a:rPr lang="nb-NO" sz="2400" b="1" dirty="0" err="1">
                <a:solidFill>
                  <a:srgbClr val="D2002B"/>
                </a:solidFill>
                <a:latin typeface="Helvetica" pitchFamily="2" charset="0"/>
                <a:ea typeface="+mj-ea"/>
                <a:cs typeface="+mj-cs"/>
              </a:rPr>
              <a:t>Priority</a:t>
            </a:r>
            <a:r>
              <a:rPr lang="nb-NO" sz="2400" b="1" dirty="0">
                <a:solidFill>
                  <a:srgbClr val="D2002B"/>
                </a:solidFill>
                <a:latin typeface="Helvetica" pitchFamily="2" charset="0"/>
                <a:ea typeface="+mj-ea"/>
                <a:cs typeface="+mj-cs"/>
              </a:rPr>
              <a:t> Research Centre </a:t>
            </a:r>
            <a:r>
              <a:rPr lang="nb-NO" sz="2400" b="1" dirty="0" err="1">
                <a:solidFill>
                  <a:srgbClr val="D2002B"/>
                </a:solidFill>
                <a:latin typeface="Helvetica" pitchFamily="2" charset="0"/>
                <a:ea typeface="+mj-ea"/>
                <a:cs typeface="+mj-cs"/>
              </a:rPr>
              <a:t>Mechatronics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9889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965C4532-2BAF-4BCB-95DC-4AC7216479F9}"/>
              </a:ext>
            </a:extLst>
          </p:cNvPr>
          <p:cNvSpPr txBox="1"/>
          <p:nvPr/>
        </p:nvSpPr>
        <p:spPr>
          <a:xfrm>
            <a:off x="2578813" y="5720208"/>
            <a:ext cx="86200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 b="0" i="1" dirty="0">
                <a:solidFill>
                  <a:srgbClr val="606060"/>
                </a:solidFill>
                <a:effectLst/>
              </a:rPr>
              <a:t>Fra Konseptpresentasjon Nye Asker innbyggertorg for Fellesnemda 16.02.18</a:t>
            </a:r>
            <a:endParaRPr lang="nb-NO" sz="1100" dirty="0"/>
          </a:p>
        </p:txBody>
      </p:sp>
      <p:pic>
        <p:nvPicPr>
          <p:cNvPr id="1028" name="Picture 4" descr="Innbyggertorget skal bidra til &quot;det gode liv&quot;! - Forum for offentlig service">
            <a:extLst>
              <a:ext uri="{FF2B5EF4-FFF2-40B4-BE49-F238E27FC236}">
                <a16:creationId xmlns:a16="http://schemas.microsoft.com/office/drawing/2014/main" id="{B91215E5-4E09-413E-89E4-3C9431EA0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0485" y="1502394"/>
            <a:ext cx="9875062" cy="41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FEE433B6-8DA8-8B47-BE7D-D720C7A9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21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Kommune 3.0</a:t>
            </a:r>
          </a:p>
        </p:txBody>
      </p:sp>
    </p:spTree>
    <p:extLst>
      <p:ext uri="{BB962C8B-B14F-4D97-AF65-F5344CB8AC3E}">
        <p14:creationId xmlns:p14="http://schemas.microsoft.com/office/powerpoint/2010/main" val="226484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12D857A-9B9E-804D-B16B-A1A3F1EF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Mekatronikk: </a:t>
            </a:r>
            <a:r>
              <a:rPr lang="nb-NO" dirty="0" err="1"/>
              <a:t>Samskapingsarena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8974AA0-2C05-6B46-9C55-642074210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60" y="2815876"/>
            <a:ext cx="3823359" cy="2919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Nasjonalt senter for innovasjon, pilotering og teknologikvalifisering innen mekatronikk.</a:t>
            </a: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Testsenter på 2000 m2</a:t>
            </a:r>
          </a:p>
          <a:p>
            <a:pPr marL="0" indent="0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55 teknologier av det siste som er tilgjengelig på markedet</a:t>
            </a:r>
            <a:endParaRPr lang="nb-NO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116F9CE-1E32-A949-86FA-1AF46778B4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8" y="1720024"/>
            <a:ext cx="3710762" cy="807142"/>
          </a:xfrm>
          <a:prstGeom prst="rect">
            <a:avLst/>
          </a:prstGeom>
        </p:spPr>
      </p:pic>
      <p:pic>
        <p:nvPicPr>
          <p:cNvPr id="7" name="Bilde 6" descr="Et bilde som inneholder bygning, innendørs, mann, sitter&#10;&#10;Automatisk generert beskrivelse">
            <a:extLst>
              <a:ext uri="{FF2B5EF4-FFF2-40B4-BE49-F238E27FC236}">
                <a16:creationId xmlns:a16="http://schemas.microsoft.com/office/drawing/2014/main" id="{80B6FD29-FCB6-47A7-B7C6-4F11B8EC81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0878" y="846878"/>
            <a:ext cx="6869853" cy="51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FBEB809-8E9A-4732-AC51-2C34ACF42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460500"/>
              </p:ext>
            </p:extLst>
          </p:nvPr>
        </p:nvGraphicFramePr>
        <p:xfrm>
          <a:off x="377952" y="1253149"/>
          <a:ext cx="11216640" cy="385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tel 7">
            <a:extLst>
              <a:ext uri="{FF2B5EF4-FFF2-40B4-BE49-F238E27FC236}">
                <a16:creationId xmlns:a16="http://schemas.microsoft.com/office/drawing/2014/main" id="{284FEAD8-5CD5-4A4F-90BA-3758C5AEE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30" y="504904"/>
            <a:ext cx="10392508" cy="748245"/>
          </a:xfrm>
        </p:spPr>
        <p:txBody>
          <a:bodyPr/>
          <a:lstStyle/>
          <a:p>
            <a:r>
              <a:rPr lang="nb-NO" dirty="0"/>
              <a:t>Utvikling av </a:t>
            </a:r>
            <a:r>
              <a:rPr lang="nb-NO" dirty="0" err="1"/>
              <a:t>mekatronikk</a:t>
            </a:r>
            <a:r>
              <a:rPr lang="nb-NO" dirty="0"/>
              <a:t> ved </a:t>
            </a:r>
            <a:r>
              <a:rPr lang="nb-NO" dirty="0" err="1"/>
              <a:t>UiA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338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AD3F9B8-FCAC-4487-BB81-4C4EAF5AD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22</a:t>
            </a:fld>
            <a:endParaRPr lang="nb-NO"/>
          </a:p>
        </p:txBody>
      </p:sp>
      <p:pic>
        <p:nvPicPr>
          <p:cNvPr id="3" name="Picture 3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211C1441-796B-41FE-8450-74FCE3456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980" y="1984835"/>
            <a:ext cx="6287649" cy="3871161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05F3A4-CEF7-EA42-88A7-86F03205A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856053"/>
              </p:ext>
            </p:extLst>
          </p:nvPr>
        </p:nvGraphicFramePr>
        <p:xfrm>
          <a:off x="807811" y="985598"/>
          <a:ext cx="10196945" cy="56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tel 7">
            <a:extLst>
              <a:ext uri="{FF2B5EF4-FFF2-40B4-BE49-F238E27FC236}">
                <a16:creationId xmlns:a16="http://schemas.microsoft.com/office/drawing/2014/main" id="{2F9854D9-1CBB-D541-833B-0BFC2F982DA1}"/>
              </a:ext>
            </a:extLst>
          </p:cNvPr>
          <p:cNvSpPr txBox="1">
            <a:spLocks/>
          </p:cNvSpPr>
          <p:nvPr/>
        </p:nvSpPr>
        <p:spPr>
          <a:xfrm>
            <a:off x="710030" y="504905"/>
            <a:ext cx="10392508" cy="535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Utvikling av mekatronikk ved UiA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9A690D1-6FE9-9649-A46F-96A91CBD4A2A}"/>
              </a:ext>
            </a:extLst>
          </p:cNvPr>
          <p:cNvSpPr txBox="1"/>
          <p:nvPr/>
        </p:nvSpPr>
        <p:spPr>
          <a:xfrm>
            <a:off x="710030" y="1951672"/>
            <a:ext cx="33107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dirty="0" err="1"/>
              <a:t>Idèen</a:t>
            </a:r>
            <a:r>
              <a:rPr lang="nb-NO" dirty="0"/>
              <a:t> om Sørlandslaben, politisk lobbyvirksomhet starter</a:t>
            </a:r>
          </a:p>
          <a:p>
            <a:pPr lvl="0"/>
            <a:endParaRPr lang="nb-NO" dirty="0"/>
          </a:p>
          <a:p>
            <a:r>
              <a:rPr lang="nb-NO" dirty="0"/>
              <a:t>Industrien: letters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intent</a:t>
            </a:r>
            <a:r>
              <a:rPr lang="nb-NO" dirty="0"/>
              <a:t> på 50 </a:t>
            </a:r>
            <a:r>
              <a:rPr lang="nb-NO" dirty="0" err="1"/>
              <a:t>mill</a:t>
            </a:r>
            <a:r>
              <a:rPr lang="nb-NO" dirty="0"/>
              <a:t> kr </a:t>
            </a:r>
          </a:p>
          <a:p>
            <a:endParaRPr lang="nb-NO" dirty="0"/>
          </a:p>
          <a:p>
            <a:r>
              <a:rPr lang="nb-NO" dirty="0"/>
              <a:t>2014: SFI Offshore </a:t>
            </a:r>
            <a:r>
              <a:rPr lang="nb-NO" dirty="0" err="1"/>
              <a:t>Mechatronics</a:t>
            </a:r>
            <a:r>
              <a:rPr lang="nb-NO" dirty="0"/>
              <a:t>, 200 mill. fra NFR (50/50 næringsliv)</a:t>
            </a:r>
          </a:p>
        </p:txBody>
      </p:sp>
    </p:spTree>
    <p:extLst>
      <p:ext uri="{BB962C8B-B14F-4D97-AF65-F5344CB8AC3E}">
        <p14:creationId xmlns:p14="http://schemas.microsoft.com/office/powerpoint/2010/main" val="120543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AD3F9B8-FCAC-4487-BB81-4C4EAF5AD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23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05F3A4-CEF7-EA42-88A7-86F03205A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835157"/>
              </p:ext>
            </p:extLst>
          </p:nvPr>
        </p:nvGraphicFramePr>
        <p:xfrm>
          <a:off x="807811" y="985598"/>
          <a:ext cx="10196945" cy="56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tel 7">
            <a:extLst>
              <a:ext uri="{FF2B5EF4-FFF2-40B4-BE49-F238E27FC236}">
                <a16:creationId xmlns:a16="http://schemas.microsoft.com/office/drawing/2014/main" id="{2F9854D9-1CBB-D541-833B-0BFC2F982DA1}"/>
              </a:ext>
            </a:extLst>
          </p:cNvPr>
          <p:cNvSpPr txBox="1">
            <a:spLocks/>
          </p:cNvSpPr>
          <p:nvPr/>
        </p:nvSpPr>
        <p:spPr>
          <a:xfrm>
            <a:off x="710030" y="504905"/>
            <a:ext cx="10392508" cy="535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Utvikling av mekatronikk ved UiA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9A690D1-6FE9-9649-A46F-96A91CBD4A2A}"/>
              </a:ext>
            </a:extLst>
          </p:cNvPr>
          <p:cNvSpPr txBox="1"/>
          <p:nvPr/>
        </p:nvSpPr>
        <p:spPr>
          <a:xfrm>
            <a:off x="710030" y="1951672"/>
            <a:ext cx="331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dirty="0"/>
              <a:t>Åpning. Ansettelse av </a:t>
            </a:r>
            <a:r>
              <a:rPr lang="nb-NO" dirty="0" err="1"/>
              <a:t>adm.dir</a:t>
            </a:r>
            <a:r>
              <a:rPr lang="nb-NO" dirty="0"/>
              <a:t>. Ny forretningsplan. Bevilgning på 30 </a:t>
            </a:r>
            <a:r>
              <a:rPr lang="nb-NO" dirty="0" err="1"/>
              <a:t>mill</a:t>
            </a:r>
            <a:r>
              <a:rPr lang="nb-NO" dirty="0"/>
              <a:t>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079A6DA-AEDE-DC49-BF8E-A46CF87FCE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157" y="1705484"/>
            <a:ext cx="6694643" cy="5152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599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AD3F9B8-FCAC-4487-BB81-4C4EAF5AD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24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05F3A4-CEF7-EA42-88A7-86F03205A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328079"/>
              </p:ext>
            </p:extLst>
          </p:nvPr>
        </p:nvGraphicFramePr>
        <p:xfrm>
          <a:off x="807811" y="985598"/>
          <a:ext cx="10196945" cy="56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tel 7">
            <a:extLst>
              <a:ext uri="{FF2B5EF4-FFF2-40B4-BE49-F238E27FC236}">
                <a16:creationId xmlns:a16="http://schemas.microsoft.com/office/drawing/2014/main" id="{2F9854D9-1CBB-D541-833B-0BFC2F982DA1}"/>
              </a:ext>
            </a:extLst>
          </p:cNvPr>
          <p:cNvSpPr txBox="1">
            <a:spLocks/>
          </p:cNvSpPr>
          <p:nvPr/>
        </p:nvSpPr>
        <p:spPr>
          <a:xfrm>
            <a:off x="710030" y="504905"/>
            <a:ext cx="10392508" cy="535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Utvikling av mekatronikk ved UiA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9A690D1-6FE9-9649-A46F-96A91CBD4A2A}"/>
              </a:ext>
            </a:extLst>
          </p:cNvPr>
          <p:cNvSpPr txBox="1"/>
          <p:nvPr/>
        </p:nvSpPr>
        <p:spPr>
          <a:xfrm>
            <a:off x="710030" y="1951672"/>
            <a:ext cx="3310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Roadshow</a:t>
            </a:r>
            <a:r>
              <a:rPr lang="nb-NO" dirty="0"/>
              <a:t> til nærmere 100 bedrifter, klynger, grupper 2015 og 2016.</a:t>
            </a:r>
          </a:p>
          <a:p>
            <a:endParaRPr lang="nb-NO" dirty="0"/>
          </a:p>
          <a:p>
            <a:r>
              <a:rPr lang="nb-NO" dirty="0"/>
              <a:t>Åpning</a:t>
            </a:r>
          </a:p>
          <a:p>
            <a:endParaRPr lang="nb-NO" dirty="0"/>
          </a:p>
          <a:p>
            <a:pPr lvl="0"/>
            <a:endParaRPr lang="nb-NO" dirty="0"/>
          </a:p>
        </p:txBody>
      </p:sp>
      <p:pic>
        <p:nvPicPr>
          <p:cNvPr id="8" name="Picture 2" descr="Monica Mæland åpnet MIL-laben">
            <a:extLst>
              <a:ext uri="{FF2B5EF4-FFF2-40B4-BE49-F238E27FC236}">
                <a16:creationId xmlns:a16="http://schemas.microsoft.com/office/drawing/2014/main" id="{DDFA361A-D8D9-E041-B619-2F4A94D3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218" y="1667896"/>
            <a:ext cx="6726896" cy="44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07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AD3F9B8-FCAC-4487-BB81-4C4EAF5AD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25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05F3A4-CEF7-EA42-88A7-86F03205A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705305"/>
              </p:ext>
            </p:extLst>
          </p:nvPr>
        </p:nvGraphicFramePr>
        <p:xfrm>
          <a:off x="807811" y="985598"/>
          <a:ext cx="10196945" cy="56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tel 7">
            <a:extLst>
              <a:ext uri="{FF2B5EF4-FFF2-40B4-BE49-F238E27FC236}">
                <a16:creationId xmlns:a16="http://schemas.microsoft.com/office/drawing/2014/main" id="{2F9854D9-1CBB-D541-833B-0BFC2F982DA1}"/>
              </a:ext>
            </a:extLst>
          </p:cNvPr>
          <p:cNvSpPr txBox="1">
            <a:spLocks/>
          </p:cNvSpPr>
          <p:nvPr/>
        </p:nvSpPr>
        <p:spPr>
          <a:xfrm>
            <a:off x="710030" y="504905"/>
            <a:ext cx="10392508" cy="535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Utvikling av mekatronikk ved UiA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9A690D1-6FE9-9649-A46F-96A91CBD4A2A}"/>
              </a:ext>
            </a:extLst>
          </p:cNvPr>
          <p:cNvSpPr txBox="1"/>
          <p:nvPr/>
        </p:nvSpPr>
        <p:spPr>
          <a:xfrm>
            <a:off x="710030" y="1951672"/>
            <a:ext cx="33107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Næringslivet bidrar med utstyrsgaver</a:t>
            </a:r>
          </a:p>
          <a:p>
            <a:endParaRPr lang="nb-NO" dirty="0"/>
          </a:p>
          <a:p>
            <a:r>
              <a:rPr lang="nb-NO" dirty="0"/>
              <a:t>Utdanning og forskning</a:t>
            </a:r>
          </a:p>
          <a:p>
            <a:endParaRPr lang="nb-NO" dirty="0"/>
          </a:p>
          <a:p>
            <a:r>
              <a:rPr lang="nb-NO" dirty="0"/>
              <a:t>Totalt 21 gjennomførte </a:t>
            </a:r>
            <a:r>
              <a:rPr lang="nb-NO" dirty="0" err="1"/>
              <a:t>mekatronikk</a:t>
            </a:r>
            <a:r>
              <a:rPr lang="nb-NO" dirty="0"/>
              <a:t> </a:t>
            </a:r>
            <a:r>
              <a:rPr lang="nb-NO" dirty="0" err="1"/>
              <a:t>Ph.d</a:t>
            </a:r>
            <a:r>
              <a:rPr lang="nb-NO" dirty="0"/>
              <a:t>. ved </a:t>
            </a:r>
            <a:r>
              <a:rPr lang="nb-NO" dirty="0" err="1"/>
              <a:t>UiA</a:t>
            </a:r>
            <a:r>
              <a:rPr lang="nb-NO" dirty="0"/>
              <a:t> siden 2013</a:t>
            </a:r>
          </a:p>
          <a:p>
            <a:endParaRPr lang="nb-NO" dirty="0"/>
          </a:p>
        </p:txBody>
      </p:sp>
      <p:pic>
        <p:nvPicPr>
          <p:cNvPr id="7" name="Bilde 6" descr="Et bilde som inneholder person, innendørs, bygning, holder&#10;&#10;Automatisk generert beskrivelse">
            <a:extLst>
              <a:ext uri="{FF2B5EF4-FFF2-40B4-BE49-F238E27FC236}">
                <a16:creationId xmlns:a16="http://schemas.microsoft.com/office/drawing/2014/main" id="{86D508CE-0AB8-DA40-A780-EE2938069D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302" y="1824568"/>
            <a:ext cx="6377454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1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9F4015-9012-4C34-B6BB-555B31016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7100" y="648769"/>
            <a:ext cx="7931706" cy="543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3945FA6-B5C0-4E44-A84B-ACE00786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25" y="648769"/>
            <a:ext cx="1048602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logo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213" y="495650"/>
            <a:ext cx="2766701" cy="601795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5285734" y="3472667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8964483" y="5135294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3"/>
          <p:cNvSpPr/>
          <p:nvPr/>
        </p:nvSpPr>
        <p:spPr>
          <a:xfrm>
            <a:off x="1530011" y="5134127"/>
            <a:ext cx="3045266" cy="12237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28"/>
          <p:cNvSpPr/>
          <p:nvPr/>
        </p:nvSpPr>
        <p:spPr>
          <a:xfrm>
            <a:off x="6116693" y="3694504"/>
            <a:ext cx="2086663" cy="626005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Fishery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On/Offshore farming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9841806" y="5372343"/>
            <a:ext cx="2086663" cy="626005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Building Industry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Automation, Smart house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22158" y="5347665"/>
            <a:ext cx="2086663" cy="958404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Process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Automation,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CM - CBM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1526867" y="3472667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21"/>
          <p:cNvSpPr/>
          <p:nvPr/>
        </p:nvSpPr>
        <p:spPr>
          <a:xfrm>
            <a:off x="5285734" y="5135294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2"/>
          <p:cNvSpPr/>
          <p:nvPr/>
        </p:nvSpPr>
        <p:spPr>
          <a:xfrm>
            <a:off x="8964483" y="3472667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36"/>
          <p:cNvSpPr/>
          <p:nvPr/>
        </p:nvSpPr>
        <p:spPr>
          <a:xfrm>
            <a:off x="2357826" y="3700479"/>
            <a:ext cx="2156115" cy="626005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Energy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Oil &amp; Gas, W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ind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, Wave, Sun</a:t>
            </a:r>
          </a:p>
        </p:txBody>
      </p:sp>
      <p:sp>
        <p:nvSpPr>
          <p:cNvPr id="19" name="Rectangle 37"/>
          <p:cNvSpPr/>
          <p:nvPr/>
        </p:nvSpPr>
        <p:spPr>
          <a:xfrm>
            <a:off x="6152684" y="5361939"/>
            <a:ext cx="2086663" cy="1169807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Technology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Big Data, Vision, 3D, Autonomy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0" name="Rectangle 38"/>
          <p:cNvSpPr/>
          <p:nvPr/>
        </p:nvSpPr>
        <p:spPr>
          <a:xfrm>
            <a:off x="9839186" y="3799221"/>
            <a:ext cx="2298205" cy="62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Medicine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Elderly, Operation</a:t>
            </a:r>
          </a:p>
        </p:txBody>
      </p:sp>
      <p:sp>
        <p:nvSpPr>
          <p:cNvPr id="23" name="Freeform 49"/>
          <p:cNvSpPr>
            <a:spLocks noChangeArrowheads="1"/>
          </p:cNvSpPr>
          <p:nvPr/>
        </p:nvSpPr>
        <p:spPr bwMode="auto">
          <a:xfrm>
            <a:off x="5425099" y="5592197"/>
            <a:ext cx="455612" cy="307619"/>
          </a:xfrm>
          <a:custGeom>
            <a:avLst/>
            <a:gdLst>
              <a:gd name="T0" fmla="*/ 528 w 636"/>
              <a:gd name="T1" fmla="*/ 371 h 423"/>
              <a:gd name="T2" fmla="*/ 584 w 636"/>
              <a:gd name="T3" fmla="*/ 315 h 423"/>
              <a:gd name="T4" fmla="*/ 584 w 636"/>
              <a:gd name="T5" fmla="*/ 51 h 423"/>
              <a:gd name="T6" fmla="*/ 528 w 636"/>
              <a:gd name="T7" fmla="*/ 0 h 423"/>
              <a:gd name="T8" fmla="*/ 107 w 636"/>
              <a:gd name="T9" fmla="*/ 0 h 423"/>
              <a:gd name="T10" fmla="*/ 51 w 636"/>
              <a:gd name="T11" fmla="*/ 51 h 423"/>
              <a:gd name="T12" fmla="*/ 51 w 636"/>
              <a:gd name="T13" fmla="*/ 315 h 423"/>
              <a:gd name="T14" fmla="*/ 107 w 636"/>
              <a:gd name="T15" fmla="*/ 371 h 423"/>
              <a:gd name="T16" fmla="*/ 0 w 636"/>
              <a:gd name="T17" fmla="*/ 371 h 423"/>
              <a:gd name="T18" fmla="*/ 0 w 636"/>
              <a:gd name="T19" fmla="*/ 422 h 423"/>
              <a:gd name="T20" fmla="*/ 635 w 636"/>
              <a:gd name="T21" fmla="*/ 422 h 423"/>
              <a:gd name="T22" fmla="*/ 635 w 636"/>
              <a:gd name="T23" fmla="*/ 371 h 423"/>
              <a:gd name="T24" fmla="*/ 528 w 636"/>
              <a:gd name="T25" fmla="*/ 371 h 423"/>
              <a:gd name="T26" fmla="*/ 107 w 636"/>
              <a:gd name="T27" fmla="*/ 51 h 423"/>
              <a:gd name="T28" fmla="*/ 528 w 636"/>
              <a:gd name="T29" fmla="*/ 51 h 423"/>
              <a:gd name="T30" fmla="*/ 528 w 636"/>
              <a:gd name="T31" fmla="*/ 315 h 423"/>
              <a:gd name="T32" fmla="*/ 107 w 636"/>
              <a:gd name="T33" fmla="*/ 315 h 423"/>
              <a:gd name="T34" fmla="*/ 107 w 636"/>
              <a:gd name="T35" fmla="*/ 51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36" h="423">
                <a:moveTo>
                  <a:pt x="528" y="371"/>
                </a:moveTo>
                <a:cubicBezTo>
                  <a:pt x="559" y="371"/>
                  <a:pt x="584" y="346"/>
                  <a:pt x="584" y="315"/>
                </a:cubicBezTo>
                <a:lnTo>
                  <a:pt x="584" y="51"/>
                </a:lnTo>
                <a:cubicBezTo>
                  <a:pt x="584" y="21"/>
                  <a:pt x="559" y="0"/>
                  <a:pt x="528" y="0"/>
                </a:cubicBezTo>
                <a:lnTo>
                  <a:pt x="107" y="0"/>
                </a:lnTo>
                <a:cubicBezTo>
                  <a:pt x="76" y="0"/>
                  <a:pt x="51" y="21"/>
                  <a:pt x="51" y="51"/>
                </a:cubicBezTo>
                <a:lnTo>
                  <a:pt x="51" y="315"/>
                </a:lnTo>
                <a:cubicBezTo>
                  <a:pt x="51" y="346"/>
                  <a:pt x="76" y="371"/>
                  <a:pt x="107" y="371"/>
                </a:cubicBezTo>
                <a:lnTo>
                  <a:pt x="0" y="371"/>
                </a:lnTo>
                <a:lnTo>
                  <a:pt x="0" y="422"/>
                </a:lnTo>
                <a:lnTo>
                  <a:pt x="635" y="422"/>
                </a:lnTo>
                <a:lnTo>
                  <a:pt x="635" y="371"/>
                </a:lnTo>
                <a:lnTo>
                  <a:pt x="528" y="371"/>
                </a:lnTo>
                <a:close/>
                <a:moveTo>
                  <a:pt x="107" y="51"/>
                </a:moveTo>
                <a:lnTo>
                  <a:pt x="528" y="51"/>
                </a:lnTo>
                <a:lnTo>
                  <a:pt x="528" y="315"/>
                </a:lnTo>
                <a:lnTo>
                  <a:pt x="107" y="315"/>
                </a:lnTo>
                <a:lnTo>
                  <a:pt x="107" y="51"/>
                </a:lnTo>
                <a:close/>
              </a:path>
            </a:pathLst>
          </a:custGeom>
          <a:solidFill>
            <a:srgbClr val="252726"/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Bilde 23" descr="fish.icon-01.png"/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099" y="3816590"/>
            <a:ext cx="531657" cy="64811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Bilde 24" descr="building-icon-1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088" y="5413387"/>
            <a:ext cx="625788" cy="62578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6" name="Bilde 25" descr="1298-20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854" y="3751530"/>
            <a:ext cx="634036" cy="63403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7" name="Bilde 26" descr="Medicalwp-Medical-Wheelchair.ico"/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125" y="3881649"/>
            <a:ext cx="503917" cy="50391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8" name="Rectangle 20"/>
          <p:cNvSpPr/>
          <p:nvPr/>
        </p:nvSpPr>
        <p:spPr>
          <a:xfrm>
            <a:off x="8964483" y="1701825"/>
            <a:ext cx="3045266" cy="123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36"/>
          <p:cNvSpPr/>
          <p:nvPr/>
        </p:nvSpPr>
        <p:spPr>
          <a:xfrm>
            <a:off x="9795733" y="1929638"/>
            <a:ext cx="2086663" cy="626005"/>
          </a:xfrm>
          <a:prstGeom prst="rect">
            <a:avLst/>
          </a:prstGeom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Line assist, Heat cameras</a:t>
            </a:r>
          </a:p>
        </p:txBody>
      </p:sp>
      <p:sp>
        <p:nvSpPr>
          <p:cNvPr id="30" name="Freeform 25"/>
          <p:cNvSpPr>
            <a:spLocks noChangeArrowheads="1"/>
          </p:cNvSpPr>
          <p:nvPr/>
        </p:nvSpPr>
        <p:spPr bwMode="auto">
          <a:xfrm>
            <a:off x="9192655" y="2153128"/>
            <a:ext cx="375198" cy="333458"/>
          </a:xfrm>
          <a:custGeom>
            <a:avLst/>
            <a:gdLst>
              <a:gd name="T0" fmla="*/ 378 w 430"/>
              <a:gd name="T1" fmla="*/ 22 h 379"/>
              <a:gd name="T2" fmla="*/ 346 w 430"/>
              <a:gd name="T3" fmla="*/ 0 h 379"/>
              <a:gd name="T4" fmla="*/ 82 w 430"/>
              <a:gd name="T5" fmla="*/ 0 h 379"/>
              <a:gd name="T6" fmla="*/ 50 w 430"/>
              <a:gd name="T7" fmla="*/ 22 h 379"/>
              <a:gd name="T8" fmla="*/ 0 w 430"/>
              <a:gd name="T9" fmla="*/ 164 h 379"/>
              <a:gd name="T10" fmla="*/ 0 w 430"/>
              <a:gd name="T11" fmla="*/ 355 h 379"/>
              <a:gd name="T12" fmla="*/ 23 w 430"/>
              <a:gd name="T13" fmla="*/ 378 h 379"/>
              <a:gd name="T14" fmla="*/ 46 w 430"/>
              <a:gd name="T15" fmla="*/ 378 h 379"/>
              <a:gd name="T16" fmla="*/ 69 w 430"/>
              <a:gd name="T17" fmla="*/ 355 h 379"/>
              <a:gd name="T18" fmla="*/ 69 w 430"/>
              <a:gd name="T19" fmla="*/ 332 h 379"/>
              <a:gd name="T20" fmla="*/ 356 w 430"/>
              <a:gd name="T21" fmla="*/ 332 h 379"/>
              <a:gd name="T22" fmla="*/ 356 w 430"/>
              <a:gd name="T23" fmla="*/ 355 h 379"/>
              <a:gd name="T24" fmla="*/ 378 w 430"/>
              <a:gd name="T25" fmla="*/ 378 h 379"/>
              <a:gd name="T26" fmla="*/ 406 w 430"/>
              <a:gd name="T27" fmla="*/ 378 h 379"/>
              <a:gd name="T28" fmla="*/ 429 w 430"/>
              <a:gd name="T29" fmla="*/ 355 h 379"/>
              <a:gd name="T30" fmla="*/ 429 w 430"/>
              <a:gd name="T31" fmla="*/ 164 h 379"/>
              <a:gd name="T32" fmla="*/ 378 w 430"/>
              <a:gd name="T33" fmla="*/ 22 h 379"/>
              <a:gd name="T34" fmla="*/ 82 w 430"/>
              <a:gd name="T35" fmla="*/ 259 h 379"/>
              <a:gd name="T36" fmla="*/ 46 w 430"/>
              <a:gd name="T37" fmla="*/ 223 h 379"/>
              <a:gd name="T38" fmla="*/ 82 w 430"/>
              <a:gd name="T39" fmla="*/ 186 h 379"/>
              <a:gd name="T40" fmla="*/ 119 w 430"/>
              <a:gd name="T41" fmla="*/ 223 h 379"/>
              <a:gd name="T42" fmla="*/ 82 w 430"/>
              <a:gd name="T43" fmla="*/ 259 h 379"/>
              <a:gd name="T44" fmla="*/ 346 w 430"/>
              <a:gd name="T45" fmla="*/ 259 h 379"/>
              <a:gd name="T46" fmla="*/ 310 w 430"/>
              <a:gd name="T47" fmla="*/ 223 h 379"/>
              <a:gd name="T48" fmla="*/ 346 w 430"/>
              <a:gd name="T49" fmla="*/ 186 h 379"/>
              <a:gd name="T50" fmla="*/ 378 w 430"/>
              <a:gd name="T51" fmla="*/ 223 h 379"/>
              <a:gd name="T52" fmla="*/ 346 w 430"/>
              <a:gd name="T53" fmla="*/ 259 h 379"/>
              <a:gd name="T54" fmla="*/ 46 w 430"/>
              <a:gd name="T55" fmla="*/ 141 h 379"/>
              <a:gd name="T56" fmla="*/ 82 w 430"/>
              <a:gd name="T57" fmla="*/ 31 h 379"/>
              <a:gd name="T58" fmla="*/ 346 w 430"/>
              <a:gd name="T59" fmla="*/ 31 h 379"/>
              <a:gd name="T60" fmla="*/ 378 w 430"/>
              <a:gd name="T61" fmla="*/ 141 h 379"/>
              <a:gd name="T62" fmla="*/ 46 w 430"/>
              <a:gd name="T63" fmla="*/ 141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30" h="379">
                <a:moveTo>
                  <a:pt x="378" y="22"/>
                </a:moveTo>
                <a:cubicBezTo>
                  <a:pt x="374" y="9"/>
                  <a:pt x="360" y="0"/>
                  <a:pt x="346" y="0"/>
                </a:cubicBezTo>
                <a:lnTo>
                  <a:pt x="82" y="0"/>
                </a:lnTo>
                <a:cubicBezTo>
                  <a:pt x="64" y="0"/>
                  <a:pt x="55" y="9"/>
                  <a:pt x="50" y="22"/>
                </a:cubicBezTo>
                <a:lnTo>
                  <a:pt x="0" y="164"/>
                </a:lnTo>
                <a:lnTo>
                  <a:pt x="0" y="355"/>
                </a:lnTo>
                <a:cubicBezTo>
                  <a:pt x="0" y="369"/>
                  <a:pt x="9" y="378"/>
                  <a:pt x="23" y="378"/>
                </a:cubicBezTo>
                <a:lnTo>
                  <a:pt x="46" y="378"/>
                </a:lnTo>
                <a:cubicBezTo>
                  <a:pt x="59" y="378"/>
                  <a:pt x="69" y="369"/>
                  <a:pt x="69" y="355"/>
                </a:cubicBezTo>
                <a:lnTo>
                  <a:pt x="69" y="332"/>
                </a:lnTo>
                <a:lnTo>
                  <a:pt x="356" y="332"/>
                </a:lnTo>
                <a:lnTo>
                  <a:pt x="356" y="355"/>
                </a:lnTo>
                <a:cubicBezTo>
                  <a:pt x="356" y="369"/>
                  <a:pt x="365" y="378"/>
                  <a:pt x="378" y="378"/>
                </a:cubicBezTo>
                <a:lnTo>
                  <a:pt x="406" y="378"/>
                </a:lnTo>
                <a:cubicBezTo>
                  <a:pt x="419" y="378"/>
                  <a:pt x="429" y="369"/>
                  <a:pt x="429" y="355"/>
                </a:cubicBezTo>
                <a:lnTo>
                  <a:pt x="429" y="164"/>
                </a:lnTo>
                <a:lnTo>
                  <a:pt x="378" y="22"/>
                </a:lnTo>
                <a:close/>
                <a:moveTo>
                  <a:pt x="82" y="259"/>
                </a:moveTo>
                <a:cubicBezTo>
                  <a:pt x="64" y="259"/>
                  <a:pt x="46" y="241"/>
                  <a:pt x="46" y="223"/>
                </a:cubicBezTo>
                <a:cubicBezTo>
                  <a:pt x="46" y="205"/>
                  <a:pt x="64" y="186"/>
                  <a:pt x="82" y="186"/>
                </a:cubicBezTo>
                <a:cubicBezTo>
                  <a:pt x="100" y="186"/>
                  <a:pt x="119" y="205"/>
                  <a:pt x="119" y="223"/>
                </a:cubicBezTo>
                <a:cubicBezTo>
                  <a:pt x="119" y="241"/>
                  <a:pt x="100" y="259"/>
                  <a:pt x="82" y="259"/>
                </a:cubicBezTo>
                <a:close/>
                <a:moveTo>
                  <a:pt x="346" y="259"/>
                </a:moveTo>
                <a:cubicBezTo>
                  <a:pt x="324" y="259"/>
                  <a:pt x="310" y="241"/>
                  <a:pt x="310" y="223"/>
                </a:cubicBezTo>
                <a:cubicBezTo>
                  <a:pt x="310" y="205"/>
                  <a:pt x="326" y="186"/>
                  <a:pt x="346" y="186"/>
                </a:cubicBezTo>
                <a:cubicBezTo>
                  <a:pt x="367" y="186"/>
                  <a:pt x="378" y="205"/>
                  <a:pt x="378" y="223"/>
                </a:cubicBezTo>
                <a:cubicBezTo>
                  <a:pt x="378" y="241"/>
                  <a:pt x="365" y="259"/>
                  <a:pt x="346" y="259"/>
                </a:cubicBezTo>
                <a:close/>
                <a:moveTo>
                  <a:pt x="46" y="141"/>
                </a:moveTo>
                <a:lnTo>
                  <a:pt x="82" y="31"/>
                </a:lnTo>
                <a:lnTo>
                  <a:pt x="346" y="31"/>
                </a:lnTo>
                <a:lnTo>
                  <a:pt x="378" y="141"/>
                </a:lnTo>
                <a:lnTo>
                  <a:pt x="46" y="141"/>
                </a:lnTo>
                <a:close/>
              </a:path>
            </a:pathLst>
          </a:custGeom>
          <a:solidFill>
            <a:srgbClr val="252726"/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Bilde 30" descr="building-icon-16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74" y="5378038"/>
            <a:ext cx="625788" cy="61956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FF4F1F8-A404-4E63-BC66-713FDCBC22C5}"/>
              </a:ext>
            </a:extLst>
          </p:cNvPr>
          <p:cNvSpPr txBox="1"/>
          <p:nvPr/>
        </p:nvSpPr>
        <p:spPr>
          <a:xfrm>
            <a:off x="1493267" y="2169925"/>
            <a:ext cx="5067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Mekatronikk er representert i alle næringer.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ttvinklet trekant 32">
            <a:extLst>
              <a:ext uri="{FF2B5EF4-FFF2-40B4-BE49-F238E27FC236}">
                <a16:creationId xmlns:a16="http://schemas.microsoft.com/office/drawing/2014/main" id="{0D4F8870-FD02-45BE-B702-33F64346C0E5}"/>
              </a:ext>
            </a:extLst>
          </p:cNvPr>
          <p:cNvSpPr/>
          <p:nvPr/>
        </p:nvSpPr>
        <p:spPr>
          <a:xfrm>
            <a:off x="0" y="-1"/>
            <a:ext cx="1493267" cy="6858001"/>
          </a:xfrm>
          <a:prstGeom prst="rtTriangle">
            <a:avLst/>
          </a:prstGeom>
          <a:solidFill>
            <a:srgbClr val="C62C33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373F58B2-F59A-4CD2-A8BB-67BDC8706704}"/>
              </a:ext>
            </a:extLst>
          </p:cNvPr>
          <p:cNvSpPr txBox="1"/>
          <p:nvPr/>
        </p:nvSpPr>
        <p:spPr>
          <a:xfrm>
            <a:off x="5623620" y="521185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Hvor</a:t>
            </a:r>
          </a:p>
        </p:txBody>
      </p:sp>
    </p:spTree>
    <p:extLst>
      <p:ext uri="{BB962C8B-B14F-4D97-AF65-F5344CB8AC3E}">
        <p14:creationId xmlns:p14="http://schemas.microsoft.com/office/powerpoint/2010/main" val="162688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logo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45" y="482743"/>
            <a:ext cx="2918668" cy="63485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87E2CCF-BBA9-419E-B07A-5DD638037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242" y="1826555"/>
            <a:ext cx="5276141" cy="387764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284C728-3199-43BC-9CEC-1FF6A17D4B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18" y="1606895"/>
            <a:ext cx="5366378" cy="409730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5EE488A-842F-3F40-9807-3F3AC3E8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44" y="504169"/>
            <a:ext cx="10392508" cy="748245"/>
          </a:xfrm>
        </p:spPr>
        <p:txBody>
          <a:bodyPr/>
          <a:lstStyle/>
          <a:p>
            <a:r>
              <a:rPr lang="nb-NO" dirty="0"/>
              <a:t>Opplæring robotikk</a:t>
            </a:r>
          </a:p>
        </p:txBody>
      </p:sp>
    </p:spTree>
    <p:extLst>
      <p:ext uri="{BB962C8B-B14F-4D97-AF65-F5344CB8AC3E}">
        <p14:creationId xmlns:p14="http://schemas.microsoft.com/office/powerpoint/2010/main" val="218840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0A631E-A76E-4FE2-B5D9-9C7E73DA2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398288"/>
              </p:ext>
            </p:extLst>
          </p:nvPr>
        </p:nvGraphicFramePr>
        <p:xfrm>
          <a:off x="863615" y="1542795"/>
          <a:ext cx="7523866" cy="449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8">
            <a:extLst>
              <a:ext uri="{FF2B5EF4-FFF2-40B4-BE49-F238E27FC236}">
                <a16:creationId xmlns:a16="http://schemas.microsoft.com/office/drawing/2014/main" id="{EC984E3E-03F1-4DA1-99FC-09CFD8DEED21}"/>
              </a:ext>
            </a:extLst>
          </p:cNvPr>
          <p:cNvSpPr txBox="1"/>
          <p:nvPr/>
        </p:nvSpPr>
        <p:spPr>
          <a:xfrm>
            <a:off x="1809203" y="6128903"/>
            <a:ext cx="603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«Norge på sisteplass i automasjon i Norden»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F39F6B07-C9C7-4898-B173-69B2DFFC2B78}"/>
              </a:ext>
            </a:extLst>
          </p:cNvPr>
          <p:cNvSpPr txBox="1"/>
          <p:nvPr/>
        </p:nvSpPr>
        <p:spPr>
          <a:xfrm>
            <a:off x="4625548" y="3791097"/>
            <a:ext cx="194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World: 99 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DE2E2F44-2D5A-4C1B-9E3F-198A70F7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2" y="482743"/>
            <a:ext cx="10392508" cy="68022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Roboto Light"/>
              </a:rPr>
              <a:t>Hvorfor</a:t>
            </a:r>
            <a:endParaRPr lang="en-US" b="1" dirty="0">
              <a:latin typeface="Roboto Light"/>
            </a:endParaRP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6E0563A-FC07-4946-8A02-3CD0582F2D80}"/>
              </a:ext>
            </a:extLst>
          </p:cNvPr>
          <p:cNvCxnSpPr>
            <a:cxnSpLocks/>
          </p:cNvCxnSpPr>
          <p:nvPr/>
        </p:nvCxnSpPr>
        <p:spPr>
          <a:xfrm>
            <a:off x="1473565" y="4802245"/>
            <a:ext cx="65389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logo1.png">
            <a:extLst>
              <a:ext uri="{FF2B5EF4-FFF2-40B4-BE49-F238E27FC236}">
                <a16:creationId xmlns:a16="http://schemas.microsoft.com/office/drawing/2014/main" id="{714E2491-86C0-424A-9D4C-3C034DE949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45" y="482743"/>
            <a:ext cx="2918668" cy="634850"/>
          </a:xfrm>
          <a:prstGeom prst="rect">
            <a:avLst/>
          </a:prstGeom>
        </p:spPr>
      </p:pic>
      <p:sp>
        <p:nvSpPr>
          <p:cNvPr id="2" name="Pil: ned 1">
            <a:extLst>
              <a:ext uri="{FF2B5EF4-FFF2-40B4-BE49-F238E27FC236}">
                <a16:creationId xmlns:a16="http://schemas.microsoft.com/office/drawing/2014/main" id="{E20A555D-1046-48F7-90AB-0BFCE8C001F1}"/>
              </a:ext>
            </a:extLst>
          </p:cNvPr>
          <p:cNvSpPr/>
          <p:nvPr/>
        </p:nvSpPr>
        <p:spPr>
          <a:xfrm>
            <a:off x="2486347" y="2657978"/>
            <a:ext cx="1017141" cy="1222623"/>
          </a:xfrm>
          <a:prstGeom prst="downArrow">
            <a:avLst/>
          </a:prstGeom>
          <a:solidFill>
            <a:srgbClr val="D2002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09391BA-1198-4667-B486-11C05EF19165}"/>
              </a:ext>
            </a:extLst>
          </p:cNvPr>
          <p:cNvSpPr txBox="1"/>
          <p:nvPr/>
        </p:nvSpPr>
        <p:spPr>
          <a:xfrm>
            <a:off x="6667928" y="6604270"/>
            <a:ext cx="7233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http://www.automatisering.no/artikler/norge-darligst-i-automatiseringsklassen/359209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Pil: ned 4">
            <a:extLst>
              <a:ext uri="{FF2B5EF4-FFF2-40B4-BE49-F238E27FC236}">
                <a16:creationId xmlns:a16="http://schemas.microsoft.com/office/drawing/2014/main" id="{CA354059-E6A9-42EE-9DE8-28B915B7786D}"/>
              </a:ext>
            </a:extLst>
          </p:cNvPr>
          <p:cNvSpPr/>
          <p:nvPr/>
        </p:nvSpPr>
        <p:spPr>
          <a:xfrm>
            <a:off x="7644704" y="3030876"/>
            <a:ext cx="1017141" cy="12226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7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vinne, hånd, holder, bikake&#10;&#10;Automatisk generert beskrivelse">
            <a:extLst>
              <a:ext uri="{FF2B5EF4-FFF2-40B4-BE49-F238E27FC236}">
                <a16:creationId xmlns:a16="http://schemas.microsoft.com/office/drawing/2014/main" id="{5FB21462-4A2E-6E4A-9DC0-F80433C5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7902FC1-7452-4B1E-BE8E-378031AB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78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Industri 4.0</a:t>
            </a:r>
          </a:p>
        </p:txBody>
      </p:sp>
    </p:spTree>
    <p:extLst>
      <p:ext uri="{BB962C8B-B14F-4D97-AF65-F5344CB8AC3E}">
        <p14:creationId xmlns:p14="http://schemas.microsoft.com/office/powerpoint/2010/main" val="50989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AA20B2-7710-420B-8600-084DEFDFF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669" y="294055"/>
            <a:ext cx="6599979" cy="6269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909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descr="Mechatronics Innovation Lab MIL    Introduksjon">
            <a:hlinkClick r:id="" action="ppaction://media"/>
            <a:extLst>
              <a:ext uri="{FF2B5EF4-FFF2-40B4-BE49-F238E27FC236}">
                <a16:creationId xmlns:a16="http://schemas.microsoft.com/office/drawing/2014/main" id="{31EB8BEE-6918-3443-8459-17749AAA32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3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A5D81C8-9F70-3D44-B562-8C963133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60" y="529299"/>
            <a:ext cx="10392508" cy="680223"/>
          </a:xfrm>
        </p:spPr>
        <p:txBody>
          <a:bodyPr/>
          <a:lstStyle/>
          <a:p>
            <a:r>
              <a:rPr lang="nb-NO" dirty="0"/>
              <a:t>Automatiske kjøretøy</a:t>
            </a:r>
          </a:p>
        </p:txBody>
      </p:sp>
      <p:pic>
        <p:nvPicPr>
          <p:cNvPr id="10" name="Bilde 9" descr="logo1.png">
            <a:extLst>
              <a:ext uri="{FF2B5EF4-FFF2-40B4-BE49-F238E27FC236}">
                <a16:creationId xmlns:a16="http://schemas.microsoft.com/office/drawing/2014/main" id="{4B91224C-82D3-2748-BE8D-8A4BEE4308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45" y="482743"/>
            <a:ext cx="2918668" cy="6348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93249C3-CD1B-488C-86EF-D69A77647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45" y="198729"/>
            <a:ext cx="4070260" cy="302328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8DB8ED1-1576-42A7-8AB4-666AEF1C1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922" y="2421989"/>
            <a:ext cx="3048823" cy="420646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D944DBF-EBBC-4FE4-B815-CBDBB432F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1" y="1376600"/>
            <a:ext cx="4597152" cy="344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0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00A6869-906C-4071-99B5-816256B1C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832" y="2018645"/>
            <a:ext cx="5069702" cy="36212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55361DD-9FFD-4239-AB6F-DB3C91188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05" y="1081512"/>
            <a:ext cx="5069702" cy="455834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25CC5E-CF78-B94C-A8D7-C4A706AE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2" y="426045"/>
            <a:ext cx="10392508" cy="748245"/>
          </a:xfrm>
        </p:spPr>
        <p:txBody>
          <a:bodyPr/>
          <a:lstStyle/>
          <a:p>
            <a:r>
              <a:rPr lang="nb-NO" dirty="0"/>
              <a:t>3D-scanning</a:t>
            </a:r>
          </a:p>
        </p:txBody>
      </p:sp>
      <p:pic>
        <p:nvPicPr>
          <p:cNvPr id="10" name="Bilde 9" descr="logo1.png">
            <a:extLst>
              <a:ext uri="{FF2B5EF4-FFF2-40B4-BE49-F238E27FC236}">
                <a16:creationId xmlns:a16="http://schemas.microsoft.com/office/drawing/2014/main" id="{14D26B81-4AA5-DB40-B985-8626D1429B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45" y="482743"/>
            <a:ext cx="2918668" cy="6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F3A3C8E-ACE2-4D59-8DE0-0D914A11C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04" y="2049377"/>
            <a:ext cx="4315029" cy="316435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D848567-CF39-4332-A506-DEAEB257B6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862" y="1355447"/>
            <a:ext cx="3374526" cy="385828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E3D7EF2-C8F3-4E42-958A-94648012A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017" y="1471938"/>
            <a:ext cx="3272476" cy="431923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FC8077F-A18C-47B1-8BC1-5F942AD6C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619" y="1302887"/>
            <a:ext cx="6409083" cy="4657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3977DFCC-FD74-6145-88DE-24317F9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44" y="465007"/>
            <a:ext cx="10392508" cy="748245"/>
          </a:xfrm>
        </p:spPr>
        <p:txBody>
          <a:bodyPr/>
          <a:lstStyle/>
          <a:p>
            <a:r>
              <a:rPr lang="nb-NO" dirty="0"/>
              <a:t>3D-print</a:t>
            </a:r>
          </a:p>
        </p:txBody>
      </p:sp>
      <p:pic>
        <p:nvPicPr>
          <p:cNvPr id="13" name="Bilde 12" descr="logo1.png">
            <a:extLst>
              <a:ext uri="{FF2B5EF4-FFF2-40B4-BE49-F238E27FC236}">
                <a16:creationId xmlns:a16="http://schemas.microsoft.com/office/drawing/2014/main" id="{DDB1AA87-612B-A242-8799-1836F2B741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45" y="482743"/>
            <a:ext cx="2918668" cy="6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EC56DC-68F4-47CA-BD67-BFCEC367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Maskinlæring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166B56-F6E0-45D4-9640-28BB47A86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BEB8943-B353-4BB3-9ABE-6380AFDA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555" y="1381854"/>
            <a:ext cx="3863938" cy="442902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9B64DFA-30F6-492D-A465-697C0378F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59536"/>
            <a:ext cx="58409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0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32F566-CF69-40E6-90D6-353A0FA5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Klimatester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CC3766-52E1-43DA-BCB3-4149A7BD5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3D21B9-F0AD-4268-A2EB-CF4CC077A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1970570"/>
            <a:ext cx="4784484" cy="356162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68206D1-0BCB-4754-867B-5C40D3464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457" y="145359"/>
            <a:ext cx="2761366" cy="351446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F4DB5BB-91A0-4B4D-B0B1-A6F2E4268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16503"/>
            <a:ext cx="4293314" cy="3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6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12D857A-9B9E-804D-B16B-A1A3F1EF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Nasjonalt Senter for forskningsdrevet innovasjon (SFI)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480E747-EA76-BE46-B00C-20936DB4E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040" y="463338"/>
            <a:ext cx="2467641" cy="900955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5B786CD3-3832-864C-8AB0-D7871C718D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63092"/>
            <a:ext cx="3369042" cy="165710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2616676-3F3E-6344-8C69-C1737BD40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326" y="1716840"/>
            <a:ext cx="6929674" cy="517062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AF97808-073C-4C1A-AC79-A4D40A91C587}"/>
              </a:ext>
            </a:extLst>
          </p:cNvPr>
          <p:cNvSpPr txBox="1"/>
          <p:nvPr/>
        </p:nvSpPr>
        <p:spPr>
          <a:xfrm>
            <a:off x="639526" y="3429000"/>
            <a:ext cx="43693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solidFill>
                  <a:srgbClr val="131E29"/>
                </a:solidFill>
                <a:effectLst/>
                <a:latin typeface="acumin-pro"/>
              </a:rPr>
              <a:t>Hydraulikk, bevegelseskompensasjon, </a:t>
            </a:r>
          </a:p>
          <a:p>
            <a:r>
              <a:rPr lang="nb-NO" b="0" i="0" dirty="0">
                <a:solidFill>
                  <a:srgbClr val="131E29"/>
                </a:solidFill>
                <a:effectLst/>
                <a:latin typeface="acumin-pro"/>
              </a:rPr>
              <a:t>robotisering og automatisering og overvåking. </a:t>
            </a:r>
          </a:p>
          <a:p>
            <a:endParaRPr lang="nb-NO" dirty="0">
              <a:solidFill>
                <a:srgbClr val="131E29"/>
              </a:solidFill>
              <a:latin typeface="acumin-pro"/>
            </a:endParaRPr>
          </a:p>
          <a:p>
            <a:r>
              <a:rPr lang="nb-NO" b="0" i="0" dirty="0">
                <a:solidFill>
                  <a:srgbClr val="131E29"/>
                </a:solidFill>
                <a:effectLst/>
                <a:latin typeface="acumin-pro"/>
              </a:rPr>
              <a:t>Målet er å utvikle elementer som er relevante for industrien.</a:t>
            </a:r>
          </a:p>
          <a:p>
            <a:endParaRPr lang="nb-NO" dirty="0">
              <a:solidFill>
                <a:srgbClr val="131E29"/>
              </a:solidFill>
              <a:latin typeface="acumin-pro"/>
            </a:endParaRPr>
          </a:p>
          <a:p>
            <a:r>
              <a:rPr lang="nb-NO" dirty="0">
                <a:solidFill>
                  <a:srgbClr val="131E29"/>
                </a:solidFill>
                <a:latin typeface="acumin-pro"/>
              </a:rPr>
              <a:t>2015-2023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3627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13FB659-784F-480F-A332-5973A2CB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533" y="707"/>
            <a:ext cx="12310533" cy="685729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7024D2F-AB3C-4257-949E-F9457684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79536"/>
            <a:ext cx="4035273" cy="2687475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C0E00F71-CB3B-4E0B-8494-FA29CD971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809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nb-NO" sz="4800" dirty="0"/>
              <a:t>Kunstig intelligens</a:t>
            </a:r>
          </a:p>
        </p:txBody>
      </p:sp>
    </p:spTree>
    <p:extLst>
      <p:ext uri="{BB962C8B-B14F-4D97-AF65-F5344CB8AC3E}">
        <p14:creationId xmlns:p14="http://schemas.microsoft.com/office/powerpoint/2010/main" val="982401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9900FB-1DEF-0B44-B30A-D0512AAF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CAIR - Center for </a:t>
            </a:r>
            <a:r>
              <a:rPr lang="nb-NO" dirty="0" err="1"/>
              <a:t>Artificial</a:t>
            </a:r>
            <a:r>
              <a:rPr lang="nb-NO" dirty="0"/>
              <a:t> </a:t>
            </a:r>
            <a:r>
              <a:rPr lang="nb-NO" dirty="0" err="1"/>
              <a:t>Intelligence</a:t>
            </a:r>
            <a:r>
              <a:rPr lang="nb-NO" dirty="0"/>
              <a:t> Research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DF36D-3FBF-EA46-B0B6-642DF4E0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1825625"/>
            <a:ext cx="4772935" cy="4351338"/>
          </a:xfrm>
        </p:spPr>
        <p:txBody>
          <a:bodyPr>
            <a:normAutofit/>
          </a:bodyPr>
          <a:lstStyle/>
          <a:p>
            <a:r>
              <a:rPr lang="nb-NO" dirty="0"/>
              <a:t>166 500 000 kr i ekstern finansiering</a:t>
            </a:r>
          </a:p>
          <a:p>
            <a:r>
              <a:rPr lang="nb-NO" dirty="0"/>
              <a:t>Over 1 600 publiserte </a:t>
            </a:r>
            <a:r>
              <a:rPr lang="nb-NO" dirty="0" err="1"/>
              <a:t>papers</a:t>
            </a:r>
            <a:endParaRPr lang="nb-NO" dirty="0"/>
          </a:p>
          <a:p>
            <a:r>
              <a:rPr lang="nb-NO" dirty="0"/>
              <a:t>54 537 </a:t>
            </a:r>
            <a:r>
              <a:rPr lang="nb-NO" dirty="0" err="1"/>
              <a:t>Citations</a:t>
            </a:r>
            <a:r>
              <a:rPr lang="nb-NO" dirty="0"/>
              <a:t> (h-</a:t>
            </a:r>
            <a:r>
              <a:rPr lang="nb-NO" dirty="0" err="1"/>
              <a:t>index</a:t>
            </a:r>
            <a:r>
              <a:rPr lang="nb-NO" dirty="0"/>
              <a:t> 123, i10-index 710)</a:t>
            </a:r>
          </a:p>
          <a:p>
            <a:r>
              <a:rPr lang="nb-NO" dirty="0"/>
              <a:t>5-årig AI master program startet 2019, 30 studenter.</a:t>
            </a:r>
          </a:p>
          <a:p>
            <a:r>
              <a:rPr lang="nb-NO" dirty="0"/>
              <a:t>60 masterstudenter på vår AI master program</a:t>
            </a:r>
          </a:p>
          <a:p>
            <a:r>
              <a:rPr lang="nb-NO" dirty="0"/>
              <a:t>17 </a:t>
            </a:r>
            <a:r>
              <a:rPr lang="nb-NO" dirty="0" err="1"/>
              <a:t>PhD</a:t>
            </a:r>
            <a:r>
              <a:rPr lang="nb-NO" dirty="0"/>
              <a:t> kandidater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CE7C75-4C19-407F-92B9-3ED2AF19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39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1C77CB-F155-7B4F-8F5E-D83C7348E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445" y="564087"/>
            <a:ext cx="1787355" cy="927637"/>
          </a:xfrm>
          <a:prstGeom prst="rect">
            <a:avLst/>
          </a:prstGeom>
        </p:spPr>
      </p:pic>
      <p:pic>
        <p:nvPicPr>
          <p:cNvPr id="11" name="Bilde 10" descr="Et bilde som inneholder person, innendørs, gruppe, stående&#10;&#10;Automatisk generert beskrivelse">
            <a:extLst>
              <a:ext uri="{FF2B5EF4-FFF2-40B4-BE49-F238E27FC236}">
                <a16:creationId xmlns:a16="http://schemas.microsoft.com/office/drawing/2014/main" id="{B171E154-4E77-F84E-A83A-F816E9449D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041" y="1704859"/>
            <a:ext cx="5645959" cy="423446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AE6270D-ED7D-E84A-A088-F080CD33C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960" y="4620041"/>
            <a:ext cx="3427479" cy="171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9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5F8A-BEE7-4F48-A6B0-73B6A6B372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151" y="812681"/>
            <a:ext cx="10391775" cy="618385"/>
          </a:xfrm>
        </p:spPr>
        <p:txBody>
          <a:bodyPr>
            <a:noAutofit/>
          </a:bodyPr>
          <a:lstStyle/>
          <a:p>
            <a:r>
              <a:rPr lang="nb-NO" sz="6000" dirty="0">
                <a:solidFill>
                  <a:srgbClr val="D2002B"/>
                </a:solidFill>
              </a:rPr>
              <a:t>Akademia 5.0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865DA2-7140-47ED-B64C-250652BE5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8887478"/>
              </p:ext>
            </p:extLst>
          </p:nvPr>
        </p:nvGraphicFramePr>
        <p:xfrm>
          <a:off x="2032000" y="2475138"/>
          <a:ext cx="8128000" cy="474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94526771-044F-2D45-B137-AF294E9C7F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9623" y="3135734"/>
            <a:ext cx="1487744" cy="18576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50E1BE4-F524-6448-86E7-DCFC555A66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818" y="2725380"/>
            <a:ext cx="1517729" cy="18576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DF2EC9D-3CE2-EB45-AEA6-316AE6C8B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0947" y="2319668"/>
            <a:ext cx="1517729" cy="18576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38BCFAE-97D8-864A-A859-1F4A87BB3C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9479" y="1943101"/>
            <a:ext cx="1522098" cy="18576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E0496A5-25F5-034C-9710-006D99821F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7922" y="1525034"/>
            <a:ext cx="1517228" cy="18576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D32D989-8B9B-4647-97F5-62D5183736F8}"/>
              </a:ext>
            </a:extLst>
          </p:cNvPr>
          <p:cNvSpPr txBox="1"/>
          <p:nvPr/>
        </p:nvSpPr>
        <p:spPr>
          <a:xfrm>
            <a:off x="717151" y="1558312"/>
            <a:ext cx="414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D2002B"/>
                </a:solidFill>
              </a:rPr>
              <a:t>Utvikling av </a:t>
            </a:r>
            <a:r>
              <a:rPr lang="nb-NO" sz="2400" dirty="0" err="1">
                <a:solidFill>
                  <a:srgbClr val="D2002B"/>
                </a:solidFill>
              </a:rPr>
              <a:t>UiA</a:t>
            </a:r>
            <a:r>
              <a:rPr lang="nb-NO" sz="2400" dirty="0">
                <a:solidFill>
                  <a:srgbClr val="D2002B"/>
                </a:solidFill>
              </a:rPr>
              <a:t> som universitet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26149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0F01DE-39C8-9C43-8896-8A0C03C2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Research </a:t>
            </a:r>
            <a:r>
              <a:rPr lang="nb-NO" dirty="0" err="1"/>
              <a:t>excellence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2815FE-B8F8-3E45-9EFD-0C9A3E499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1690688"/>
            <a:ext cx="6320041" cy="4351338"/>
          </a:xfrm>
        </p:spPr>
        <p:txBody>
          <a:bodyPr>
            <a:normAutofit/>
          </a:bodyPr>
          <a:lstStyle/>
          <a:p>
            <a:r>
              <a:rPr lang="nb-NO" dirty="0"/>
              <a:t>AI for </a:t>
            </a:r>
            <a:r>
              <a:rPr lang="nb-NO" dirty="0" err="1"/>
              <a:t>precision</a:t>
            </a:r>
            <a:r>
              <a:rPr lang="nb-NO" dirty="0"/>
              <a:t> </a:t>
            </a:r>
            <a:r>
              <a:rPr lang="nb-NO" dirty="0" err="1"/>
              <a:t>medicine</a:t>
            </a:r>
            <a:r>
              <a:rPr lang="nb-NO" dirty="0"/>
              <a:t>, </a:t>
            </a:r>
            <a:r>
              <a:rPr lang="nb-NO" dirty="0" err="1"/>
              <a:t>personalizing</a:t>
            </a:r>
            <a:r>
              <a:rPr lang="nb-NO" dirty="0"/>
              <a:t> </a:t>
            </a:r>
            <a:r>
              <a:rPr lang="nb-NO" dirty="0" err="1"/>
              <a:t>treatment</a:t>
            </a:r>
            <a:r>
              <a:rPr lang="nb-NO" dirty="0"/>
              <a:t>, Dr. Tor Oddbjørn Tveit &amp; Dr. Geir Thore Berge</a:t>
            </a:r>
          </a:p>
          <a:p>
            <a:r>
              <a:rPr lang="nb-NO" dirty="0" err="1"/>
              <a:t>Artificial</a:t>
            </a:r>
            <a:r>
              <a:rPr lang="nb-NO" dirty="0"/>
              <a:t> </a:t>
            </a:r>
            <a:r>
              <a:rPr lang="nb-NO" dirty="0" err="1"/>
              <a:t>morality</a:t>
            </a:r>
            <a:r>
              <a:rPr lang="nb-NO" dirty="0"/>
              <a:t> for </a:t>
            </a:r>
            <a:r>
              <a:rPr lang="nb-NO" dirty="0" err="1"/>
              <a:t>upholding</a:t>
            </a:r>
            <a:r>
              <a:rPr lang="nb-NO" dirty="0"/>
              <a:t> human </a:t>
            </a:r>
            <a:r>
              <a:rPr lang="nb-NO" dirty="0" err="1"/>
              <a:t>values</a:t>
            </a:r>
            <a:r>
              <a:rPr lang="nb-NO" dirty="0"/>
              <a:t>, Prof. Einar </a:t>
            </a:r>
            <a:r>
              <a:rPr lang="nb-NO" dirty="0" err="1"/>
              <a:t>Duenger</a:t>
            </a:r>
            <a:r>
              <a:rPr lang="nb-NO" dirty="0"/>
              <a:t> Bøhn</a:t>
            </a:r>
          </a:p>
          <a:p>
            <a:r>
              <a:rPr lang="nb-NO" dirty="0" err="1"/>
              <a:t>Sustainability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AI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improves</a:t>
            </a:r>
            <a:r>
              <a:rPr lang="nb-NO" dirty="0"/>
              <a:t> </a:t>
            </a:r>
            <a:r>
              <a:rPr lang="nb-NO" dirty="0" err="1"/>
              <a:t>complex</a:t>
            </a:r>
            <a:r>
              <a:rPr lang="nb-NO" dirty="0"/>
              <a:t> </a:t>
            </a:r>
            <a:r>
              <a:rPr lang="nb-NO" dirty="0" err="1"/>
              <a:t>socio-technical</a:t>
            </a:r>
            <a:r>
              <a:rPr lang="nb-NO" dirty="0"/>
              <a:t> systems, Prof. Christian </a:t>
            </a:r>
            <a:r>
              <a:rPr lang="nb-NO" dirty="0" err="1"/>
              <a:t>Omlin</a:t>
            </a:r>
            <a:endParaRPr lang="nb-NO" dirty="0"/>
          </a:p>
          <a:p>
            <a:r>
              <a:rPr lang="nb-NO" dirty="0"/>
              <a:t>Trust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explainable</a:t>
            </a:r>
            <a:r>
              <a:rPr lang="nb-NO" dirty="0"/>
              <a:t> AI </a:t>
            </a:r>
            <a:r>
              <a:rPr lang="nb-NO" dirty="0" err="1"/>
              <a:t>that</a:t>
            </a:r>
            <a:r>
              <a:rPr lang="nb-NO" dirty="0"/>
              <a:t> understands </a:t>
            </a:r>
            <a:r>
              <a:rPr lang="nb-NO" dirty="0" err="1"/>
              <a:t>cause</a:t>
            </a:r>
            <a:r>
              <a:rPr lang="nb-NO" dirty="0"/>
              <a:t> and </a:t>
            </a:r>
            <a:r>
              <a:rPr lang="nb-NO" dirty="0" err="1"/>
              <a:t>effect</a:t>
            </a:r>
            <a:r>
              <a:rPr lang="nb-NO" dirty="0"/>
              <a:t>, Prof. Ole-Christoffer Granmo</a:t>
            </a:r>
          </a:p>
          <a:p>
            <a:r>
              <a:rPr lang="nb-NO" dirty="0" err="1"/>
              <a:t>Empowering</a:t>
            </a:r>
            <a:r>
              <a:rPr lang="nb-NO" dirty="0"/>
              <a:t> all </a:t>
            </a:r>
            <a:r>
              <a:rPr lang="nb-NO" dirty="0" err="1"/>
              <a:t>through</a:t>
            </a:r>
            <a:r>
              <a:rPr lang="nb-NO" dirty="0"/>
              <a:t> AI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converse</a:t>
            </a:r>
            <a:r>
              <a:rPr lang="nb-NO" dirty="0"/>
              <a:t> </a:t>
            </a:r>
            <a:r>
              <a:rPr lang="nb-NO" dirty="0" err="1"/>
              <a:t>naturally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humans</a:t>
            </a:r>
            <a:r>
              <a:rPr lang="nb-NO" dirty="0"/>
              <a:t>, Prof. Morten Goodwin</a:t>
            </a:r>
          </a:p>
          <a:p>
            <a:r>
              <a:rPr lang="nb-NO" dirty="0" err="1"/>
              <a:t>Resilience</a:t>
            </a:r>
            <a:r>
              <a:rPr lang="nb-NO" dirty="0"/>
              <a:t> in </a:t>
            </a:r>
            <a:r>
              <a:rPr lang="nb-NO" dirty="0" err="1"/>
              <a:t>every</a:t>
            </a:r>
            <a:r>
              <a:rPr lang="nb-NO" dirty="0"/>
              <a:t> link </a:t>
            </a:r>
            <a:r>
              <a:rPr lang="nb-NO" dirty="0" err="1"/>
              <a:t>ensuring</a:t>
            </a:r>
            <a:r>
              <a:rPr lang="nb-NO" dirty="0"/>
              <a:t> </a:t>
            </a:r>
            <a:r>
              <a:rPr lang="nb-NO" dirty="0" err="1"/>
              <a:t>privacy</a:t>
            </a:r>
            <a:r>
              <a:rPr lang="nb-NO" dirty="0"/>
              <a:t> and </a:t>
            </a:r>
            <a:r>
              <a:rPr lang="nb-NO" dirty="0" err="1"/>
              <a:t>security</a:t>
            </a:r>
            <a:r>
              <a:rPr lang="nb-NO" dirty="0"/>
              <a:t>, Prof. </a:t>
            </a:r>
            <a:r>
              <a:rPr lang="nb-NO" dirty="0" err="1"/>
              <a:t>Athanasios</a:t>
            </a:r>
            <a:r>
              <a:rPr lang="nb-NO" dirty="0"/>
              <a:t> </a:t>
            </a:r>
            <a:r>
              <a:rPr lang="nb-NO" dirty="0" err="1"/>
              <a:t>Vasilakos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685B469-CD4F-454D-9741-E47758EB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40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02D3BBA-3BFD-E145-9C48-63805966B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445" y="564087"/>
            <a:ext cx="1787355" cy="9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65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668054D-7C8C-4654-B859-07EF5C0BC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41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D25FFD7-7863-4748-8450-D55228201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860" y="311728"/>
            <a:ext cx="6016280" cy="623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0D9A4C9-F378-418F-B1C0-A1C7D2DCE15E}"/>
              </a:ext>
            </a:extLst>
          </p:cNvPr>
          <p:cNvSpPr txBox="1"/>
          <p:nvPr/>
        </p:nvSpPr>
        <p:spPr>
          <a:xfrm>
            <a:off x="9596063" y="3708971"/>
            <a:ext cx="234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Fædrelandsvennen 18.11.2019</a:t>
            </a:r>
          </a:p>
        </p:txBody>
      </p:sp>
    </p:spTree>
    <p:extLst>
      <p:ext uri="{BB962C8B-B14F-4D97-AF65-F5344CB8AC3E}">
        <p14:creationId xmlns:p14="http://schemas.microsoft.com/office/powerpoint/2010/main" val="744830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8C057D4-7BFB-4C90-A4EB-2C4CBAC166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42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589D566-038E-474D-B1E0-7E1824698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768" y="448253"/>
            <a:ext cx="5621450" cy="623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D1798D2-8555-487A-95BE-13093BEEC0E2}"/>
              </a:ext>
            </a:extLst>
          </p:cNvPr>
          <p:cNvSpPr txBox="1"/>
          <p:nvPr/>
        </p:nvSpPr>
        <p:spPr>
          <a:xfrm>
            <a:off x="8168640" y="6097240"/>
            <a:ext cx="428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hlinkClick r:id="rId4"/>
              </a:rPr>
              <a:t>https://www.aftenposten.no/viten/i/BJ9jmG/kan-maskiner-utvikle-kunstig-moral-jeg-vil-vise-at-det-er-mulig</a:t>
            </a:r>
            <a:r>
              <a:rPr lang="nb-NO" sz="1200" dirty="0"/>
              <a:t> </a:t>
            </a:r>
          </a:p>
        </p:txBody>
      </p:sp>
      <p:pic>
        <p:nvPicPr>
          <p:cNvPr id="5" name="Bilde 4" descr="Et bilde som inneholder skjermbilde, person, mann, foto&#10;&#10;Automatisk generert beskrivelse">
            <a:extLst>
              <a:ext uri="{FF2B5EF4-FFF2-40B4-BE49-F238E27FC236}">
                <a16:creationId xmlns:a16="http://schemas.microsoft.com/office/drawing/2014/main" id="{88C86E15-863E-2D40-9437-5449BB160C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59" y="442535"/>
            <a:ext cx="6115995" cy="5152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204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5313824-6D93-4B79-88D9-0ADE2C7DB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43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AA479AC-3AE7-4F5A-AA98-E3F17BE4C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23" y="1054976"/>
            <a:ext cx="9121572" cy="238418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47651C5-9E3C-4B8B-9217-A23FD5101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" y="4033521"/>
            <a:ext cx="11893347" cy="282448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89A6D55-46C6-4BA5-A0C0-E9912EB136C2}"/>
              </a:ext>
            </a:extLst>
          </p:cNvPr>
          <p:cNvSpPr txBox="1"/>
          <p:nvPr/>
        </p:nvSpPr>
        <p:spPr>
          <a:xfrm>
            <a:off x="9444175" y="5988992"/>
            <a:ext cx="328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hlinkClick r:id="rId4"/>
              </a:rPr>
              <a:t>https://www.nora.ai/news-and-events/news/nora-strategi.html</a:t>
            </a:r>
            <a:r>
              <a:rPr lang="nb-NO" sz="1200" dirty="0"/>
              <a:t>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0B1A159-5CBA-4BE8-A273-57A78A3E1AAB}"/>
              </a:ext>
            </a:extLst>
          </p:cNvPr>
          <p:cNvSpPr txBox="1"/>
          <p:nvPr/>
        </p:nvSpPr>
        <p:spPr>
          <a:xfrm>
            <a:off x="9942014" y="1256983"/>
            <a:ext cx="22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Juni 2020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AD21493-B228-4D34-8DD7-17DA0CED7A10}"/>
              </a:ext>
            </a:extLst>
          </p:cNvPr>
          <p:cNvSpPr txBox="1"/>
          <p:nvPr/>
        </p:nvSpPr>
        <p:spPr>
          <a:xfrm>
            <a:off x="362732" y="388465"/>
            <a:ext cx="900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Roboto"/>
              </a:rPr>
              <a:t>NORA-</a:t>
            </a:r>
            <a:r>
              <a:rPr lang="en-US" b="1" i="0" dirty="0" err="1">
                <a:effectLst/>
                <a:latin typeface="Roboto"/>
              </a:rPr>
              <a:t>samarbeidet</a:t>
            </a:r>
            <a:r>
              <a:rPr lang="en-US" b="1" i="0" dirty="0">
                <a:effectLst/>
                <a:latin typeface="Roboto"/>
              </a:rPr>
              <a:t>: Norwegian Artificial Intelligence Research Consortium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92058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innendørs, kabinett, kjøleskap&#10;&#10;Automatisk generert beskrivelse">
            <a:extLst>
              <a:ext uri="{FF2B5EF4-FFF2-40B4-BE49-F238E27FC236}">
                <a16:creationId xmlns:a16="http://schemas.microsoft.com/office/drawing/2014/main" id="{536F857A-6434-C145-BD5D-50EF16176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Tittel 4">
            <a:extLst>
              <a:ext uri="{FF2B5EF4-FFF2-40B4-BE49-F238E27FC236}">
                <a16:creationId xmlns:a16="http://schemas.microsoft.com/office/drawing/2014/main" id="{E662E5DF-3FB6-CA45-AEAC-6775AE8C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8" y="622456"/>
            <a:ext cx="7381356" cy="2193511"/>
          </a:xfrm>
          <a:effectLst>
            <a:outerShdw blurRad="63500" sx="102000" sy="102000" algn="ctr" rotWithShape="0">
              <a:prstClr val="black">
                <a:alpha val="9000"/>
              </a:prstClr>
            </a:outerShdw>
          </a:effectLst>
        </p:spPr>
        <p:txBody>
          <a:bodyPr>
            <a:noAutofit/>
          </a:bodyPr>
          <a:lstStyle/>
          <a:p>
            <a:r>
              <a:rPr lang="nb-NO" sz="5000" dirty="0">
                <a:solidFill>
                  <a:srgbClr val="D2002B"/>
                </a:solidFill>
              </a:rPr>
              <a:t>Batterisatsing </a:t>
            </a:r>
            <a:br>
              <a:rPr lang="nb-NO" sz="5000" dirty="0">
                <a:solidFill>
                  <a:srgbClr val="D2002B"/>
                </a:solidFill>
              </a:rPr>
            </a:br>
            <a:r>
              <a:rPr lang="nb-NO" sz="5000" dirty="0">
                <a:solidFill>
                  <a:srgbClr val="D2002B"/>
                </a:solidFill>
              </a:rPr>
              <a:t>gjennom </a:t>
            </a:r>
            <a:r>
              <a:rPr lang="nb-NO" sz="5000" dirty="0" err="1">
                <a:solidFill>
                  <a:srgbClr val="D2002B"/>
                </a:solidFill>
              </a:rPr>
              <a:t>samskaping</a:t>
            </a:r>
            <a:r>
              <a:rPr lang="nb-NO" sz="5000" dirty="0">
                <a:solidFill>
                  <a:srgbClr val="D2002B"/>
                </a:solidFill>
              </a:rPr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FD3E947-3C8C-FF47-BADC-B927BA7D1DFA}"/>
              </a:ext>
            </a:extLst>
          </p:cNvPr>
          <p:cNvSpPr/>
          <p:nvPr/>
        </p:nvSpPr>
        <p:spPr>
          <a:xfrm>
            <a:off x="174811" y="303084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nb-NO" sz="3600" b="1" dirty="0">
                <a:solidFill>
                  <a:schemeClr val="bg1"/>
                </a:solidFill>
              </a:rPr>
              <a:t>Utdanning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Forskning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b="1" dirty="0">
                <a:solidFill>
                  <a:schemeClr val="bg1"/>
                </a:solidFill>
                <a:latin typeface="Calibri" panose="020F0502020204030204"/>
              </a:rPr>
              <a:t>Arenaer og prosjekter</a:t>
            </a:r>
            <a:endParaRPr kumimoji="0" lang="nb-NO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25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D36184A-DAE5-4ED0-B8FE-75CC73807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4E9FF-35ED-4746-A218-B58892FE7A5D}" type="slidenum">
              <a:rPr lang="nb-NO" smtClean="0"/>
              <a:t>45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3EB508-3299-46C3-BF2D-1C7CC65FD8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977" y="311728"/>
            <a:ext cx="7488082" cy="623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26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09A37FC-C485-4398-B5FF-3E8E9180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Morrow: Steg 1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FFEC9D-149E-4FA5-839A-28E5DB97E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b-NO">
                <a:effectLst/>
              </a:rPr>
              <a:t>Morrow </a:t>
            </a:r>
            <a:r>
              <a:rPr lang="nb-NO" err="1">
                <a:effectLst/>
              </a:rPr>
              <a:t>industrialization</a:t>
            </a:r>
            <a:r>
              <a:rPr lang="nb-NO">
                <a:effectLst/>
              </a:rPr>
              <a:t> </a:t>
            </a:r>
            <a:r>
              <a:rPr lang="nb-NO" err="1">
                <a:effectLst/>
              </a:rPr>
              <a:t>centre</a:t>
            </a:r>
            <a:r>
              <a:rPr lang="nb-NO">
                <a:effectLst/>
              </a:rPr>
              <a:t> (MIC): </a:t>
            </a:r>
          </a:p>
          <a:p>
            <a:pPr lvl="1">
              <a:spcAft>
                <a:spcPts val="800"/>
              </a:spcAft>
            </a:pP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ellomstor industribedrift på 15-20.000 </a:t>
            </a:r>
            <a:r>
              <a:rPr lang="nb-NO" sz="200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kmv</a:t>
            </a: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</a:p>
          <a:p>
            <a:pPr lvl="1">
              <a:spcAft>
                <a:spcPts val="800"/>
              </a:spcAft>
            </a:pP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100-150 ansatte </a:t>
            </a:r>
          </a:p>
          <a:p>
            <a:pPr lvl="1">
              <a:spcAft>
                <a:spcPts val="800"/>
              </a:spcAft>
            </a:pP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Ikke avklart plassering</a:t>
            </a:r>
          </a:p>
          <a:p>
            <a:pPr lvl="1">
              <a:spcAft>
                <a:spcPts val="800"/>
              </a:spcAft>
            </a:pP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Starter vinter 2021-vår 2022</a:t>
            </a:r>
          </a:p>
          <a:p>
            <a:pPr lvl="1">
              <a:spcAft>
                <a:spcPts val="800"/>
              </a:spcAft>
            </a:pPr>
            <a:r>
              <a:rPr lang="nb-NO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Vil koste 1,5-2 </a:t>
            </a:r>
            <a:r>
              <a:rPr lang="nb-NO" sz="200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mrd</a:t>
            </a:r>
            <a:endParaRPr lang="nb-NO" sz="20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E692E75-712C-4B57-956A-1144A178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76" y="1282890"/>
            <a:ext cx="5548423" cy="4894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B27A813-F66C-4671-953A-68B485750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34E9FF-35ED-4746-A218-B58892FE7A5D}" type="slidenum">
              <a:rPr lang="nb-NO" smtClean="0"/>
              <a:pPr>
                <a:spcAft>
                  <a:spcPts val="600"/>
                </a:spcAft>
              </a:pPr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7004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261CA3-8A0D-458F-9075-BB23F9AC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Morrow: steg 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FAEC79-586F-427B-B8C4-3BD561395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Morrow </a:t>
            </a:r>
            <a:r>
              <a:rPr kumimoji="0" lang="nb-NO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</a:rPr>
              <a:t>Giga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nb-NO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</a:rPr>
              <a:t>Factory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lvl="1">
              <a:spcBef>
                <a:spcPts val="1000"/>
              </a:spcBef>
              <a:spcAft>
                <a:spcPts val="800"/>
              </a:spcAft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Skal bygge Norges største fabrikk (88 fotballbaner). </a:t>
            </a:r>
          </a:p>
          <a:p>
            <a:pPr lvl="1">
              <a:spcBef>
                <a:spcPts val="1000"/>
              </a:spcBef>
              <a:spcAft>
                <a:spcPts val="800"/>
              </a:spcAft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25 mrd. </a:t>
            </a:r>
          </a:p>
          <a:p>
            <a:pPr lvl="1">
              <a:spcBef>
                <a:spcPts val="1000"/>
              </a:spcBef>
              <a:spcAft>
                <a:spcPts val="800"/>
              </a:spcAft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Bestemmer lokasjon på Agder før jul 2020. </a:t>
            </a:r>
          </a:p>
          <a:p>
            <a:pPr lvl="1">
              <a:spcBef>
                <a:spcPts val="1000"/>
              </a:spcBef>
              <a:spcAft>
                <a:spcPts val="800"/>
              </a:spcAft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Skal bygges i moduler for å være fleksibel.  </a:t>
            </a:r>
          </a:p>
          <a:p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16D505-4AD8-494C-8635-2712C4E1A2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13" y="1035764"/>
            <a:ext cx="5065048" cy="4786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E1D6FD-6555-4C73-BD99-0CB04A1842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34E9FF-35ED-4746-A218-B58892FE7A5D}" type="slidenum">
              <a:rPr lang="nb-NO" smtClean="0"/>
              <a:pPr>
                <a:spcAft>
                  <a:spcPts val="600"/>
                </a:spcAft>
              </a:pPr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3160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48413F-8BE8-4F99-9C4B-AB5197EC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5439" y="-2142555"/>
            <a:ext cx="10392508" cy="618385"/>
          </a:xfrm>
        </p:spPr>
        <p:txBody>
          <a:bodyPr/>
          <a:lstStyle/>
          <a:p>
            <a:r>
              <a:rPr lang="nb-NO">
                <a:solidFill>
                  <a:schemeClr val="tx1"/>
                </a:solidFill>
              </a:rPr>
              <a:t>Utdanning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DADEADD-471C-3C4D-8FFF-7FE9EF11B1FD}"/>
              </a:ext>
            </a:extLst>
          </p:cNvPr>
          <p:cNvSpPr txBox="1"/>
          <p:nvPr/>
        </p:nvSpPr>
        <p:spPr>
          <a:xfrm>
            <a:off x="240472" y="18584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b="1" dirty="0" err="1">
                <a:solidFill>
                  <a:srgbClr val="D2002B"/>
                </a:solidFill>
                <a:latin typeface="Helvetica" pitchFamily="2" charset="0"/>
              </a:rPr>
              <a:t>UiAs</a:t>
            </a:r>
            <a:r>
              <a:rPr lang="nb-NO" b="1" dirty="0">
                <a:solidFill>
                  <a:srgbClr val="D2002B"/>
                </a:solidFill>
                <a:latin typeface="Helvetica" pitchFamily="2" charset="0"/>
              </a:rPr>
              <a:t> bidrag til batterisatsing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A64B47F-87D1-7146-8527-6E3C542E31ED}"/>
              </a:ext>
            </a:extLst>
          </p:cNvPr>
          <p:cNvSpPr txBox="1"/>
          <p:nvPr/>
        </p:nvSpPr>
        <p:spPr>
          <a:xfrm>
            <a:off x="275197" y="1322439"/>
            <a:ext cx="448026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Bachelor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Fornybar energi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Mekatronikk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Informasjonssystemer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Utvikling og samfunnsplanlegging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Master</a:t>
            </a:r>
          </a:p>
          <a:p>
            <a:pPr>
              <a:defRPr/>
            </a:pPr>
            <a:r>
              <a:rPr lang="nb-NO" sz="1300">
                <a:solidFill>
                  <a:prstClr val="black"/>
                </a:solidFill>
              </a:rPr>
              <a:t>Fornybar energi</a:t>
            </a:r>
          </a:p>
          <a:p>
            <a:pPr>
              <a:defRPr/>
            </a:pPr>
            <a:r>
              <a:rPr lang="nb-NO" sz="1300">
                <a:solidFill>
                  <a:prstClr val="black"/>
                </a:solidFill>
              </a:rPr>
              <a:t>Mekatronikk</a:t>
            </a:r>
          </a:p>
          <a:p>
            <a:pPr lvl="0">
              <a:defRPr/>
            </a:pPr>
            <a:r>
              <a:rPr lang="nb-NO" sz="1300" err="1">
                <a:solidFill>
                  <a:prstClr val="black"/>
                </a:solidFill>
              </a:rPr>
              <a:t>Sustainability</a:t>
            </a:r>
            <a:r>
              <a:rPr lang="nb-NO" sz="1300">
                <a:solidFill>
                  <a:prstClr val="black"/>
                </a:solidFill>
              </a:rPr>
              <a:t> management 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SHIFT: - Entreprenørskap og innovasjon/tekno/øk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Siviløkonomstudiet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Innovasjon og kunnskapsutvikling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Industriell økonomi og teknologi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Kunstig intelligens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Informasjonssystemer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Global utvikling og samfunnsplanlegging</a:t>
            </a:r>
          </a:p>
          <a:p>
            <a:pPr lvl="0">
              <a:defRPr/>
            </a:pPr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defRPr/>
            </a:pPr>
            <a:r>
              <a:rPr lang="nb-NO" sz="1300" b="1">
                <a:solidFill>
                  <a:prstClr val="black"/>
                </a:solidFill>
                <a:latin typeface="Calibri" panose="020F0502020204030204"/>
              </a:rPr>
              <a:t>Ph.d.-</a:t>
            </a:r>
            <a:r>
              <a:rPr kumimoji="0" lang="nb-NO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utdanning</a:t>
            </a:r>
            <a:endParaRPr lang="nb-NO" sz="1300">
              <a:solidFill>
                <a:prstClr val="black"/>
              </a:solidFill>
            </a:endParaRPr>
          </a:p>
          <a:p>
            <a:pPr>
              <a:defRPr/>
            </a:pPr>
            <a:r>
              <a:rPr lang="nb-NO" sz="1300">
                <a:solidFill>
                  <a:prstClr val="black"/>
                </a:solidFill>
              </a:rPr>
              <a:t>Fornybar energi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Mekatronikk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Kunstig intelligens</a:t>
            </a:r>
          </a:p>
          <a:p>
            <a:pPr lvl="0">
              <a:defRPr/>
            </a:pPr>
            <a:r>
              <a:rPr lang="nb-NO" sz="1300">
                <a:solidFill>
                  <a:prstClr val="black"/>
                </a:solidFill>
              </a:rPr>
              <a:t>International business</a:t>
            </a:r>
          </a:p>
          <a:p>
            <a:pPr lvl="0">
              <a:defRPr/>
            </a:pPr>
            <a:endParaRPr lang="nb-NO" sz="1300">
              <a:solidFill>
                <a:prstClr val="black"/>
              </a:solidFill>
            </a:endParaRPr>
          </a:p>
          <a:p>
            <a:pPr lvl="0"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F59C30E-5AF8-CC45-9B4D-1FD8C442D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933" y="4039565"/>
            <a:ext cx="3802067" cy="281843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13976A4-D976-9340-BE0D-0565E9EEB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083181"/>
              </p:ext>
            </p:extLst>
          </p:nvPr>
        </p:nvGraphicFramePr>
        <p:xfrm>
          <a:off x="339365" y="532022"/>
          <a:ext cx="11500702" cy="57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Bilde 8" descr="Et bilde som inneholder person, mann, innendørs, ung&#10;&#10;Automatisk generert beskrivelse">
            <a:extLst>
              <a:ext uri="{FF2B5EF4-FFF2-40B4-BE49-F238E27FC236}">
                <a16:creationId xmlns:a16="http://schemas.microsoft.com/office/drawing/2014/main" id="{7753DE1A-055A-9948-9990-B22B9C54D2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275" y="1410841"/>
            <a:ext cx="3967725" cy="2646947"/>
          </a:xfrm>
          <a:prstGeom prst="rect">
            <a:avLst/>
          </a:prstGeom>
        </p:spPr>
      </p:pic>
      <p:pic>
        <p:nvPicPr>
          <p:cNvPr id="10" name="Bilde 9" descr="Et bilde som inneholder gress, grønn, liten, sitter&#10;&#10;Automatisk generert beskrivelse">
            <a:extLst>
              <a:ext uri="{FF2B5EF4-FFF2-40B4-BE49-F238E27FC236}">
                <a16:creationId xmlns:a16="http://schemas.microsoft.com/office/drawing/2014/main" id="{BD91FE0D-6BC5-A649-A836-D73E32B5A7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083" y="1412639"/>
            <a:ext cx="3967724" cy="2645149"/>
          </a:xfrm>
          <a:prstGeom prst="rect">
            <a:avLst/>
          </a:prstGeom>
        </p:spPr>
      </p:pic>
      <p:pic>
        <p:nvPicPr>
          <p:cNvPr id="11" name="Bilde 10" descr="Et bilde som inneholder person, innendørs, elektronikk, bord&#10;&#10;Automatisk generert beskrivelse">
            <a:extLst>
              <a:ext uri="{FF2B5EF4-FFF2-40B4-BE49-F238E27FC236}">
                <a16:creationId xmlns:a16="http://schemas.microsoft.com/office/drawing/2014/main" id="{6DA9F748-5EC6-B44C-8BC9-C26DB3F62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080" y="4039565"/>
            <a:ext cx="3967725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15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>
            <a:extLst>
              <a:ext uri="{FF2B5EF4-FFF2-40B4-BE49-F238E27FC236}">
                <a16:creationId xmlns:a16="http://schemas.microsoft.com/office/drawing/2014/main" id="{85469537-345B-7744-BB02-B0A40144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72" y="-1102445"/>
            <a:ext cx="10392508" cy="618385"/>
          </a:xfrm>
        </p:spPr>
        <p:txBody>
          <a:bodyPr/>
          <a:lstStyle/>
          <a:p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Forskning – Prioriterte forskningssenter/SFI</a:t>
            </a:r>
            <a:endParaRPr lang="nb-NO">
              <a:solidFill>
                <a:schemeClr val="tx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7DA12EA-CC00-9B48-9933-3D9351207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/>
          <a:stretch/>
        </p:blipFill>
        <p:spPr>
          <a:xfrm>
            <a:off x="5161394" y="4135911"/>
            <a:ext cx="4456757" cy="215804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C0AAFB3-CEE6-D741-B170-7DFFFD4FB807}"/>
              </a:ext>
            </a:extLst>
          </p:cNvPr>
          <p:cNvSpPr txBox="1"/>
          <p:nvPr/>
        </p:nvSpPr>
        <p:spPr>
          <a:xfrm>
            <a:off x="5171271" y="5385595"/>
            <a:ext cx="3366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Priority Research Centre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Mechatronics </a:t>
            </a:r>
            <a:endParaRPr lang="nb-NO" sz="2400" b="1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809FAB0-8F65-2345-B17D-D91996848C2F}"/>
              </a:ext>
            </a:extLst>
          </p:cNvPr>
          <p:cNvSpPr txBox="1"/>
          <p:nvPr/>
        </p:nvSpPr>
        <p:spPr>
          <a:xfrm>
            <a:off x="240472" y="18584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nb-NO" b="1" dirty="0" err="1">
                <a:solidFill>
                  <a:srgbClr val="D2002B"/>
                </a:solidFill>
                <a:latin typeface="Helvetica" pitchFamily="2" charset="0"/>
              </a:rPr>
              <a:t>UiAs</a:t>
            </a:r>
            <a:r>
              <a:rPr lang="nb-NO" b="1" dirty="0">
                <a:solidFill>
                  <a:srgbClr val="D2002B"/>
                </a:solidFill>
                <a:latin typeface="Helvetica" pitchFamily="2" charset="0"/>
              </a:rPr>
              <a:t> bidrag til batterisatsing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427ABF4-C7C2-3245-B8B6-C8BE4BB07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042210"/>
              </p:ext>
            </p:extLst>
          </p:nvPr>
        </p:nvGraphicFramePr>
        <p:xfrm>
          <a:off x="339365" y="532022"/>
          <a:ext cx="11500702" cy="57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Bilde 13">
            <a:extLst>
              <a:ext uri="{FF2B5EF4-FFF2-40B4-BE49-F238E27FC236}">
                <a16:creationId xmlns:a16="http://schemas.microsoft.com/office/drawing/2014/main" id="{7E46BB57-83A9-CE40-9D56-359D4CF185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6459" y="4107012"/>
            <a:ext cx="4187541" cy="218327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008EB68-CE47-9D47-A9FD-96648C6448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158" y="4837545"/>
            <a:ext cx="3024909" cy="202045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41EB8BB-880A-49ED-B639-3EF702EBBDE6}"/>
              </a:ext>
            </a:extLst>
          </p:cNvPr>
          <p:cNvSpPr txBox="1"/>
          <p:nvPr/>
        </p:nvSpPr>
        <p:spPr>
          <a:xfrm>
            <a:off x="286772" y="1337913"/>
            <a:ext cx="50249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Senter for forskningsbasert innovasjon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Prioriterte forskningssentre </a:t>
            </a:r>
            <a:endParaRPr lang="nb-NO" b="1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Fakultære</a:t>
            </a: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forskningssentre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/>
              <a:t>ENTERS (Enabling New Technologies for Regenerative Systems)</a:t>
            </a:r>
            <a:endParaRPr lang="nb-NO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b-NO" err="1">
                <a:solidFill>
                  <a:prstClr val="black"/>
                </a:solidFill>
                <a:latin typeface="Calibri" panose="020F0502020204030204"/>
              </a:rPr>
              <a:t>CeDiT</a:t>
            </a:r>
            <a:r>
              <a:rPr lang="nb-NO">
                <a:solidFill>
                  <a:prstClr val="black"/>
                </a:solidFill>
                <a:latin typeface="Calibri" panose="020F0502020204030204"/>
              </a:rPr>
              <a:t> Senter for digital transformasjon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prstClr val="black"/>
                </a:solidFill>
                <a:latin typeface="Calibri" panose="020F0502020204030204"/>
              </a:rPr>
              <a:t>RIS-senteret: Regionale innovasjonsstrategier</a:t>
            </a:r>
          </a:p>
          <a:p>
            <a:pPr lvl="0">
              <a:defRPr/>
            </a:pPr>
            <a:endParaRPr lang="nb-NO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b-NO" b="1">
                <a:solidFill>
                  <a:prstClr val="black"/>
                </a:solidFill>
              </a:rPr>
              <a:t>Forskningsgrupper og temaer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prstClr val="black"/>
                </a:solidFill>
              </a:rPr>
              <a:t>Energimaterialer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prstClr val="black"/>
                </a:solidFill>
              </a:rPr>
              <a:t>Energisystemer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prstClr val="black"/>
                </a:solidFill>
              </a:rPr>
              <a:t>Bærekraftig urban 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Strategi, innovasjon og entreprenørskap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Robotikk og automasjon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prstClr val="black"/>
                </a:solidFill>
              </a:rPr>
              <a:t>Sirkulærøkonomi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prstClr val="black"/>
                </a:solidFill>
              </a:rPr>
              <a:t>Vindkraftutbygging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prstClr val="black"/>
                </a:solidFill>
              </a:rPr>
              <a:t>Samfunnsplanlegging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D3ADEB5-4C1C-462A-99ED-183B92214E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271" y="1551150"/>
            <a:ext cx="7782729" cy="25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5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0CB14876-CBA5-494E-BB1F-F6FA9DFCD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862" y="2849401"/>
            <a:ext cx="5914276" cy="115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83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>
            <a:extLst>
              <a:ext uri="{FF2B5EF4-FFF2-40B4-BE49-F238E27FC236}">
                <a16:creationId xmlns:a16="http://schemas.microsoft.com/office/drawing/2014/main" id="{28E2E872-7BB7-1E43-BFD7-CD506AC57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358" y="1881412"/>
            <a:ext cx="3195716" cy="3845255"/>
          </a:xfrm>
          <a:prstGeom prst="rect">
            <a:avLst/>
          </a:prstGeom>
        </p:spPr>
      </p:pic>
      <p:pic>
        <p:nvPicPr>
          <p:cNvPr id="28" name="Bilde 27" descr="Et bilde som inneholder tegning, tallerken&#10;&#10;Automatisk generert beskrivelse">
            <a:extLst>
              <a:ext uri="{FF2B5EF4-FFF2-40B4-BE49-F238E27FC236}">
                <a16:creationId xmlns:a16="http://schemas.microsoft.com/office/drawing/2014/main" id="{9389865E-0C0F-9D49-BAFE-2240B475F6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547" y="4730222"/>
            <a:ext cx="2244278" cy="44498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AB5CE91-BBC7-40F9-A0EB-BDBE6B0EF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221" y="1839557"/>
            <a:ext cx="3490573" cy="388711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A02F618-C9A5-4651-9BB0-24741FFA2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79" y="4623750"/>
            <a:ext cx="3136941" cy="11029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ADD6B88-5487-480A-A3C9-300C1E175B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700" y="1839557"/>
            <a:ext cx="2803658" cy="388711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4012884-1399-C042-88B9-AB61ABB7DD0C}"/>
              </a:ext>
            </a:extLst>
          </p:cNvPr>
          <p:cNvSpPr txBox="1"/>
          <p:nvPr/>
        </p:nvSpPr>
        <p:spPr>
          <a:xfrm>
            <a:off x="240472" y="18584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b="1" dirty="0" err="1">
                <a:solidFill>
                  <a:srgbClr val="D2002B"/>
                </a:solidFill>
                <a:latin typeface="Helvetica" pitchFamily="2" charset="0"/>
              </a:rPr>
              <a:t>UiAs</a:t>
            </a:r>
            <a:r>
              <a:rPr lang="nb-NO" b="1" dirty="0">
                <a:solidFill>
                  <a:srgbClr val="D2002B"/>
                </a:solidFill>
                <a:latin typeface="Helvetica" pitchFamily="2" charset="0"/>
              </a:rPr>
              <a:t> bidrag til batterisatsing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23D19F8-9EFB-7E47-811A-63BB19207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059320"/>
              </p:ext>
            </p:extLst>
          </p:nvPr>
        </p:nvGraphicFramePr>
        <p:xfrm>
          <a:off x="339365" y="532022"/>
          <a:ext cx="11500702" cy="57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225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6A54D-C4E1-4E67-BF2C-2BE945D70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55" y="2130025"/>
            <a:ext cx="5802552" cy="30667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b-NO" b="1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b="1">
                <a:latin typeface="+mn-lt"/>
              </a:rPr>
              <a:t>Pågående prosjekter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nb-NO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BATMAN (NFR)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nb-NO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ReLIEVs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Reuse of Lithium Ion-Batteries from Electrical Vehicles for stationary applications) RFF</a:t>
            </a: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LIBRES (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Lithium Ion-Battery Recycling) NFR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nb-NO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ReBAT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(RFF)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b-NO" err="1">
                <a:solidFill>
                  <a:prstClr val="black"/>
                </a:solidFill>
                <a:latin typeface="+mn-lt"/>
              </a:rPr>
              <a:t>ReHyB</a:t>
            </a:r>
            <a:r>
              <a:rPr lang="nb-NO">
                <a:solidFill>
                  <a:prstClr val="black"/>
                </a:solidFill>
                <a:latin typeface="+mn-lt"/>
              </a:rPr>
              <a:t> (</a:t>
            </a:r>
            <a:r>
              <a:rPr lang="nb-NO" err="1">
                <a:solidFill>
                  <a:prstClr val="black"/>
                </a:solidFill>
                <a:latin typeface="+mn-lt"/>
              </a:rPr>
              <a:t>Reuse</a:t>
            </a:r>
            <a:r>
              <a:rPr lang="nb-NO">
                <a:solidFill>
                  <a:prstClr val="black"/>
                </a:solidFill>
                <a:latin typeface="+mn-lt"/>
              </a:rPr>
              <a:t> in Hybrid Battery Storage Systems)</a:t>
            </a: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nb-NO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>
              <a:latin typeface="+mn-l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C5F48B5-294A-DE48-91EE-0E0E19672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737280"/>
              </p:ext>
            </p:extLst>
          </p:nvPr>
        </p:nvGraphicFramePr>
        <p:xfrm>
          <a:off x="339365" y="532022"/>
          <a:ext cx="11500702" cy="57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C94A1B91-9A64-8C4B-9BB2-BE6AB6D1B672}"/>
              </a:ext>
            </a:extLst>
          </p:cNvPr>
          <p:cNvSpPr txBox="1"/>
          <p:nvPr/>
        </p:nvSpPr>
        <p:spPr>
          <a:xfrm>
            <a:off x="240472" y="18584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b="1">
                <a:solidFill>
                  <a:srgbClr val="D2002B"/>
                </a:solidFill>
                <a:latin typeface="Helvetica" pitchFamily="2" charset="0"/>
              </a:rPr>
              <a:t>Batteri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Bilde 1" descr="Et bilde som inneholder innendørs, bygning, bord, sitter&#10;&#10;Automatisk generert beskrivelse">
            <a:extLst>
              <a:ext uri="{FF2B5EF4-FFF2-40B4-BE49-F238E27FC236}">
                <a16:creationId xmlns:a16="http://schemas.microsoft.com/office/drawing/2014/main" id="{119E71C6-5CDB-40DF-8109-19A7EC7DA0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07" y="1689469"/>
            <a:ext cx="3983346" cy="4829930"/>
          </a:xfrm>
          <a:prstGeom prst="rect">
            <a:avLst/>
          </a:prstGeom>
        </p:spPr>
      </p:pic>
      <p:pic>
        <p:nvPicPr>
          <p:cNvPr id="4" name="Bilde 3" descr="Et bilde som inneholder vindu&#10;&#10;Automatisk generert beskrivelse">
            <a:extLst>
              <a:ext uri="{FF2B5EF4-FFF2-40B4-BE49-F238E27FC236}">
                <a16:creationId xmlns:a16="http://schemas.microsoft.com/office/drawing/2014/main" id="{F9ABAF95-FEE1-46F3-8210-A4885F8F9B6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439" y="2542078"/>
            <a:ext cx="1387795" cy="112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453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4CC86E-595E-0348-9F4A-765EB117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76" y="420391"/>
            <a:ext cx="10267122" cy="1325563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21st </a:t>
            </a:r>
            <a:r>
              <a:rPr lang="nb-NO" sz="2800" dirty="0" err="1">
                <a:solidFill>
                  <a:schemeClr val="bg1"/>
                </a:solidFill>
              </a:rPr>
              <a:t>century</a:t>
            </a:r>
            <a:r>
              <a:rPr lang="nb-NO" sz="2800" dirty="0">
                <a:solidFill>
                  <a:schemeClr val="bg1"/>
                </a:solidFill>
              </a:rPr>
              <a:t> skills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1657B-4D93-7F46-A6DE-45D2E0465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175" y="1556951"/>
            <a:ext cx="5719483" cy="4540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21st </a:t>
            </a:r>
            <a:r>
              <a:rPr lang="nb-NO" dirty="0" err="1"/>
              <a:t>century</a:t>
            </a:r>
            <a:r>
              <a:rPr lang="nb-NO" dirty="0"/>
              <a:t> skills” – </a:t>
            </a:r>
            <a:r>
              <a:rPr lang="nb-NO" dirty="0" err="1"/>
              <a:t>the</a:t>
            </a:r>
            <a:r>
              <a:rPr lang="nb-NO" dirty="0"/>
              <a:t> 4 C’s (</a:t>
            </a:r>
            <a:r>
              <a:rPr lang="nb-NO" dirty="0" err="1"/>
              <a:t>Communication</a:t>
            </a:r>
            <a:r>
              <a:rPr lang="nb-NO" dirty="0"/>
              <a:t>, </a:t>
            </a:r>
            <a:r>
              <a:rPr lang="nb-NO" dirty="0" err="1"/>
              <a:t>creativity</a:t>
            </a:r>
            <a:r>
              <a:rPr lang="nb-NO" dirty="0"/>
              <a:t>, Collaboration, Critical </a:t>
            </a:r>
            <a:r>
              <a:rPr lang="nb-NO" dirty="0" err="1"/>
              <a:t>Thinking</a:t>
            </a:r>
            <a:r>
              <a:rPr lang="nb-NO" dirty="0"/>
              <a:t> and </a:t>
            </a:r>
            <a:r>
              <a:rPr lang="nb-NO" dirty="0" err="1"/>
              <a:t>problemsolving</a:t>
            </a:r>
            <a:r>
              <a:rPr lang="nb-NO" dirty="0"/>
              <a:t>)</a:t>
            </a:r>
          </a:p>
          <a:p>
            <a:endParaRPr lang="nb-NO" dirty="0"/>
          </a:p>
          <a:p>
            <a:r>
              <a:rPr lang="nb-NO" dirty="0"/>
              <a:t>Kommunikasjonsevner </a:t>
            </a:r>
          </a:p>
          <a:p>
            <a:r>
              <a:rPr lang="nb-NO" dirty="0"/>
              <a:t>Kreativitet</a:t>
            </a:r>
          </a:p>
          <a:p>
            <a:r>
              <a:rPr lang="nb-NO" dirty="0"/>
              <a:t>Kritisk refleksjon</a:t>
            </a:r>
          </a:p>
          <a:p>
            <a:r>
              <a:rPr lang="nb-NO" dirty="0"/>
              <a:t>Bruk av informasjon</a:t>
            </a:r>
          </a:p>
          <a:p>
            <a:r>
              <a:rPr lang="nb-NO" dirty="0"/>
              <a:t>Digital kompetanse</a:t>
            </a:r>
          </a:p>
          <a:p>
            <a:r>
              <a:rPr lang="nb-NO" dirty="0"/>
              <a:t>Sosiale ferdigheter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err="1"/>
              <a:t>Bærekraftskompetanse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6C9DF0-4F6C-8A43-8FB6-2F826E1FAF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5516A-35F4-3245-A018-AAFE147710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35B775C-3C9D-A849-BE89-68FA4AA2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3" y="1083174"/>
            <a:ext cx="4145868" cy="4691653"/>
          </a:xfrm>
          <a:prstGeom prst="rect">
            <a:avLst/>
          </a:prstGeom>
        </p:spPr>
      </p:pic>
      <p:pic>
        <p:nvPicPr>
          <p:cNvPr id="6" name="Grafikk 5" descr="Tommel opp-tegn">
            <a:extLst>
              <a:ext uri="{FF2B5EF4-FFF2-40B4-BE49-F238E27FC236}">
                <a16:creationId xmlns:a16="http://schemas.microsoft.com/office/drawing/2014/main" id="{6E99A760-EDBD-41C6-84ED-ABE939BD6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519" y="2780271"/>
            <a:ext cx="2778210" cy="277821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59BCDE6-888F-48C3-BB99-56F296566773}"/>
              </a:ext>
            </a:extLst>
          </p:cNvPr>
          <p:cNvSpPr txBox="1"/>
          <p:nvPr/>
        </p:nvSpPr>
        <p:spPr>
          <a:xfrm>
            <a:off x="3966519" y="5618507"/>
            <a:ext cx="334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Kandidatundersøkelsen 2019</a:t>
            </a:r>
          </a:p>
        </p:txBody>
      </p:sp>
    </p:spTree>
    <p:extLst>
      <p:ext uri="{BB962C8B-B14F-4D97-AF65-F5344CB8AC3E}">
        <p14:creationId xmlns:p14="http://schemas.microsoft.com/office/powerpoint/2010/main" val="6231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4232355-737E-4390-8AEE-C23A086DF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92" y="2203051"/>
            <a:ext cx="9275515" cy="30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2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icture containing person, child, young, boy&#10;&#10;Description automatically generated">
            <a:extLst>
              <a:ext uri="{FF2B5EF4-FFF2-40B4-BE49-F238E27FC236}">
                <a16:creationId xmlns:a16="http://schemas.microsoft.com/office/drawing/2014/main" id="{BAFE5310-D7B3-4A47-84AC-45774B5260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DEF5807D-4726-D34A-BB9F-7B489A5F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136525"/>
            <a:ext cx="12815149" cy="1325563"/>
          </a:xfrm>
        </p:spPr>
        <p:txBody>
          <a:bodyPr>
            <a:normAutofit/>
          </a:bodyPr>
          <a:lstStyle/>
          <a:p>
            <a:pPr algn="ctr"/>
            <a:r>
              <a:rPr lang="nb-NO" sz="5400" dirty="0"/>
              <a:t>Rigget for framtiden?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73227CA-09EB-1D48-8EA6-2EFC49BDB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5516A-35F4-3245-A018-AAFE147710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0CB14876-CBA5-494E-BB1F-F6FA9DFCD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50" y="2657554"/>
            <a:ext cx="7871901" cy="15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586AA7B-642F-4D71-A901-6BC8CDB130D3}"/>
              </a:ext>
            </a:extLst>
          </p:cNvPr>
          <p:cNvSpPr txBox="1"/>
          <p:nvPr/>
        </p:nvSpPr>
        <p:spPr>
          <a:xfrm>
            <a:off x="924159" y="2099918"/>
            <a:ext cx="9956686" cy="2052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UiAs</a:t>
            </a: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bidrag til å løse sentrale samfunnsutfordringer – «</a:t>
            </a:r>
            <a:r>
              <a:rPr kumimoji="0" lang="nb-N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mission</a:t>
            </a: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b="1" dirty="0">
                <a:latin typeface="Helvetica" pitchFamily="2" charset="0"/>
              </a:rPr>
              <a:t>Med </a:t>
            </a:r>
            <a:r>
              <a:rPr lang="nb-NO" sz="4400" b="1" dirty="0" err="1">
                <a:latin typeface="Helvetica" pitchFamily="2" charset="0"/>
              </a:rPr>
              <a:t>samskaping</a:t>
            </a:r>
            <a:r>
              <a:rPr lang="nb-NO" sz="4400" b="1" dirty="0">
                <a:latin typeface="Helvetica" pitchFamily="2" charset="0"/>
              </a:rPr>
              <a:t> som metode</a:t>
            </a:r>
            <a:endParaRPr kumimoji="0" lang="nb-NO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50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stående, kvinne, spill&#10;&#10;Automatisk generert beskrivelse">
            <a:extLst>
              <a:ext uri="{FF2B5EF4-FFF2-40B4-BE49-F238E27FC236}">
                <a16:creationId xmlns:a16="http://schemas.microsoft.com/office/drawing/2014/main" id="{F44DC6DD-DE62-C94A-A203-EB24D42C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6674"/>
            <a:ext cx="12196583" cy="7114674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14559DC-C940-43A2-B99A-2C8A1FEC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82" y="641292"/>
            <a:ext cx="10392508" cy="680223"/>
          </a:xfrm>
        </p:spPr>
        <p:txBody>
          <a:bodyPr/>
          <a:lstStyle/>
          <a:p>
            <a:r>
              <a:rPr lang="nb-NO" sz="3600" dirty="0" err="1">
                <a:solidFill>
                  <a:schemeClr val="tx1"/>
                </a:solidFill>
              </a:rPr>
              <a:t>Samskaping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D42850B-2EE2-4CFD-B1A4-C0C7EC59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82" y="1463040"/>
            <a:ext cx="5764058" cy="4739560"/>
          </a:xfrm>
        </p:spPr>
        <p:txBody>
          <a:bodyPr>
            <a:normAutofit/>
          </a:bodyPr>
          <a:lstStyle/>
          <a:p>
            <a:r>
              <a:rPr lang="nb-NO" sz="1800" dirty="0"/>
              <a:t>Nyord: </a:t>
            </a:r>
          </a:p>
          <a:p>
            <a:pPr lvl="1"/>
            <a:r>
              <a:rPr lang="nb-NO" sz="1600" b="1" dirty="0">
                <a:solidFill>
                  <a:srgbClr val="000000"/>
                </a:solidFill>
                <a:latin typeface="Open Sans"/>
              </a:rPr>
              <a:t>det at flere aktører skaper noe sammen </a:t>
            </a:r>
            <a:r>
              <a:rPr lang="nb-NO" sz="1600" dirty="0">
                <a:solidFill>
                  <a:srgbClr val="000000"/>
                </a:solidFill>
                <a:latin typeface="Open Sans"/>
              </a:rPr>
              <a:t>(Det norske akademis ordbok, 2018)</a:t>
            </a:r>
          </a:p>
          <a:p>
            <a:r>
              <a:rPr lang="nb-NO" sz="1800" dirty="0"/>
              <a:t>Kommer fra engelske co-</a:t>
            </a:r>
            <a:r>
              <a:rPr lang="nb-NO" sz="1800" dirty="0" err="1"/>
              <a:t>creation</a:t>
            </a:r>
            <a:endParaRPr lang="nb-NO" sz="1800" dirty="0"/>
          </a:p>
          <a:p>
            <a:r>
              <a:rPr lang="nb-NO" sz="1800" dirty="0"/>
              <a:t>Begrep fra privat sektor </a:t>
            </a:r>
          </a:p>
          <a:p>
            <a:pPr lvl="1"/>
            <a:r>
              <a:rPr lang="nb-NO" sz="1600" dirty="0"/>
              <a:t>Omhandler teorier om konsumentmarkeder der kundene er aktive deltakere i verdiskapings- eller innovasjonsprosessen</a:t>
            </a:r>
          </a:p>
          <a:p>
            <a:pPr lvl="1"/>
            <a:r>
              <a:rPr lang="nb-NO" sz="1600" dirty="0"/>
              <a:t>Viser til aktiv involvering</a:t>
            </a:r>
          </a:p>
          <a:p>
            <a:r>
              <a:rPr lang="nb-NO" sz="1800" dirty="0"/>
              <a:t>Utveksling av kunnskap for å finne løsning i felleskap </a:t>
            </a:r>
          </a:p>
          <a:p>
            <a:r>
              <a:rPr lang="nb-NO" sz="1800" dirty="0"/>
              <a:t>Kompleksitet: der en ikke vet svaret på felles utfordring</a:t>
            </a:r>
          </a:p>
          <a:p>
            <a:r>
              <a:rPr lang="nb-NO" sz="1800" dirty="0"/>
              <a:t>Tydelig på formål med involvering, nok tid til prosess og beredt til å håndtere konflikt</a:t>
            </a:r>
          </a:p>
          <a:p>
            <a:endParaRPr lang="nb-NO" sz="1800" dirty="0"/>
          </a:p>
          <a:p>
            <a:pPr lvl="1"/>
            <a:endParaRPr lang="nb-NO" sz="1600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32E8409-BAFA-4869-AFCA-9C9CF6F8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E9FF-35ED-4746-A218-B58892FE7A5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F3F2899-E542-4A6B-BF90-9F70201A2D14}"/>
              </a:ext>
            </a:extLst>
          </p:cNvPr>
          <p:cNvSpPr txBox="1"/>
          <p:nvPr/>
        </p:nvSpPr>
        <p:spPr>
          <a:xfrm>
            <a:off x="468516" y="6032042"/>
            <a:ext cx="520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 James Karlsen, UiA</a:t>
            </a:r>
          </a:p>
        </p:txBody>
      </p:sp>
    </p:spTree>
    <p:extLst>
      <p:ext uri="{BB962C8B-B14F-4D97-AF65-F5344CB8AC3E}">
        <p14:creationId xmlns:p14="http://schemas.microsoft.com/office/powerpoint/2010/main" val="369432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innendørs, datamaskin, kvinne, vindu&#10;&#10;Automatisk generert beskrivelse">
            <a:extLst>
              <a:ext uri="{FF2B5EF4-FFF2-40B4-BE49-F238E27FC236}">
                <a16:creationId xmlns:a16="http://schemas.microsoft.com/office/drawing/2014/main" id="{415E5758-47E6-7E49-9A24-CC98F77E9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A775B9A-1442-46CE-836D-25728624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Hvorfor </a:t>
            </a:r>
            <a:r>
              <a:rPr lang="nb-NO" sz="3200" dirty="0" err="1">
                <a:solidFill>
                  <a:schemeClr val="bg1"/>
                </a:solidFill>
              </a:rPr>
              <a:t>samskaping</a:t>
            </a:r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C09B56-426F-4050-9E0F-79FFB2324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946" y="1661993"/>
            <a:ext cx="10392507" cy="4351338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Behov for: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nye forståelser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kontekstualisering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eksperimentering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samarbeid mellom ulike aktører</a:t>
            </a:r>
          </a:p>
          <a:p>
            <a:r>
              <a:rPr lang="nb-NO" dirty="0">
                <a:solidFill>
                  <a:schemeClr val="bg1"/>
                </a:solidFill>
              </a:rPr>
              <a:t>Erfaring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Velge riktig problemstilling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Rom for deltakelse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Felles forståelse for ulike typer kunnskap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Avhengig av tillitt </a:t>
            </a:r>
          </a:p>
          <a:p>
            <a:pPr lvl="1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786C6D-47E9-49BE-A571-F92839DC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E9FF-35ED-4746-A218-B58892FE7A5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A8AF6EE-C676-4ED2-9C5A-38F1AAFA6B1E}"/>
              </a:ext>
            </a:extLst>
          </p:cNvPr>
          <p:cNvSpPr txBox="1"/>
          <p:nvPr/>
        </p:nvSpPr>
        <p:spPr>
          <a:xfrm>
            <a:off x="1102946" y="5459882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Førsteamanuensis </a:t>
            </a:r>
            <a:r>
              <a:rPr kumimoji="0" lang="nb-NO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Mikaela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Vasstrøm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UiA</a:t>
            </a:r>
          </a:p>
        </p:txBody>
      </p:sp>
    </p:spTree>
    <p:extLst>
      <p:ext uri="{BB962C8B-B14F-4D97-AF65-F5344CB8AC3E}">
        <p14:creationId xmlns:p14="http://schemas.microsoft.com/office/powerpoint/2010/main" val="59346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5E36C3-E6EB-4F00-875C-CDCE260B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Tverrdisplinær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samskaping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CCD43A-D080-4657-8704-C4B6FD9B4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1690688"/>
            <a:ext cx="10392507" cy="37533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0" i="1" dirty="0">
                <a:solidFill>
                  <a:srgbClr val="2E2E2E"/>
                </a:solidFill>
                <a:effectLst/>
                <a:latin typeface="+mn-lt"/>
              </a:rPr>
              <a:t>.. is a research approach </a:t>
            </a:r>
            <a:r>
              <a:rPr lang="en-US" sz="3200" b="1" i="1" dirty="0">
                <a:solidFill>
                  <a:srgbClr val="D2002B"/>
                </a:solidFill>
                <a:effectLst/>
                <a:latin typeface="+mn-lt"/>
              </a:rPr>
              <a:t>targeting real life problem solving</a:t>
            </a:r>
            <a:r>
              <a:rPr lang="en-US" sz="3200" b="0" i="1" dirty="0">
                <a:solidFill>
                  <a:srgbClr val="2E2E2E"/>
                </a:solidFill>
                <a:effectLst/>
                <a:latin typeface="+mn-lt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0" i="1" dirty="0">
                <a:solidFill>
                  <a:srgbClr val="2E2E2E"/>
                </a:solidFill>
                <a:effectLst/>
                <a:latin typeface="+mn-lt"/>
              </a:rPr>
              <a:t>Knowledge is co-produced through the </a:t>
            </a:r>
            <a:r>
              <a:rPr lang="en-US" sz="3200" b="1" i="1" dirty="0">
                <a:solidFill>
                  <a:srgbClr val="D2002B"/>
                </a:solidFill>
                <a:effectLst/>
                <a:latin typeface="+mn-lt"/>
              </a:rPr>
              <a:t>combination of scientific perspectives with other types of relevant perspectives and experience from real world practice </a:t>
            </a:r>
            <a:r>
              <a:rPr lang="en-US" sz="3200" b="0" i="1" dirty="0">
                <a:solidFill>
                  <a:srgbClr val="2E2E2E"/>
                </a:solidFill>
                <a:effectLst/>
                <a:latin typeface="+mn-lt"/>
              </a:rPr>
              <a:t>including policy-making, administration, business and community life.</a:t>
            </a:r>
            <a:endParaRPr lang="en-US" sz="3200" i="1" dirty="0">
              <a:solidFill>
                <a:srgbClr val="2E2E2E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rgbClr val="2E2E2E"/>
                </a:solidFill>
                <a:latin typeface="+mn-lt"/>
              </a:rPr>
              <a:t>Polk, 2011</a:t>
            </a:r>
            <a:endParaRPr lang="nb-NO" sz="1800" dirty="0">
              <a:latin typeface="+mn-lt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86CC0DC-9DB8-454A-A114-A5B72ADF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E9FF-35ED-4746-A218-B58892FE7A5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C61672-5846-47C4-8F97-287B2692D158}"/>
              </a:ext>
            </a:extLst>
          </p:cNvPr>
          <p:cNvSpPr txBox="1"/>
          <p:nvPr/>
        </p:nvSpPr>
        <p:spPr>
          <a:xfrm>
            <a:off x="4262184" y="6048573"/>
            <a:ext cx="728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https://www.sciencedirect.com/science/article/pii/S0016328714001864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633880"/>
      </p:ext>
    </p:extLst>
  </p:cSld>
  <p:clrMapOvr>
    <a:masterClrMapping/>
  </p:clrMapOvr>
</p:sld>
</file>

<file path=ppt/theme/theme1.xml><?xml version="1.0" encoding="utf-8"?>
<a:theme xmlns:a="http://schemas.openxmlformats.org/drawingml/2006/main" name="UiA - L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iA - mø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3.xml><?xml version="1.0" encoding="utf-8"?>
<a:theme xmlns:a="http://schemas.openxmlformats.org/drawingml/2006/main" name="1_UiA - mø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4.xml><?xml version="1.0" encoding="utf-8"?>
<a:theme xmlns:a="http://schemas.openxmlformats.org/drawingml/2006/main" name="2_UiA - mø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5.xml><?xml version="1.0" encoding="utf-8"?>
<a:theme xmlns:a="http://schemas.openxmlformats.org/drawingml/2006/main" name="1_UiA - L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6.xml><?xml version="1.0" encoding="utf-8"?>
<a:theme xmlns:a="http://schemas.openxmlformats.org/drawingml/2006/main" name="2_UiA - L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7.xml><?xml version="1.0" encoding="utf-8"?>
<a:theme xmlns:a="http://schemas.openxmlformats.org/drawingml/2006/main" name="1_Blank">
  <a:themeElements>
    <a:clrScheme name="Custom TEST">
      <a:dk1>
        <a:srgbClr val="000000"/>
      </a:dk1>
      <a:lt1>
        <a:srgbClr val="FFFFFF"/>
      </a:lt1>
      <a:dk2>
        <a:srgbClr val="B71C1C"/>
      </a:dk2>
      <a:lt2>
        <a:srgbClr val="FFEBEE"/>
      </a:lt2>
      <a:accent1>
        <a:srgbClr val="C62828"/>
      </a:accent1>
      <a:accent2>
        <a:srgbClr val="D32F2F"/>
      </a:accent2>
      <a:accent3>
        <a:srgbClr val="E53935"/>
      </a:accent3>
      <a:accent4>
        <a:srgbClr val="F44336"/>
      </a:accent4>
      <a:accent5>
        <a:srgbClr val="EF5350"/>
      </a:accent5>
      <a:accent6>
        <a:srgbClr val="795548"/>
      </a:accent6>
      <a:hlink>
        <a:srgbClr val="E53935"/>
      </a:hlink>
      <a:folHlink>
        <a:srgbClr val="C6282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lank">
  <a:themeElements>
    <a:clrScheme name="Custom TEST">
      <a:dk1>
        <a:srgbClr val="000000"/>
      </a:dk1>
      <a:lt1>
        <a:srgbClr val="FFFFFF"/>
      </a:lt1>
      <a:dk2>
        <a:srgbClr val="B71C1C"/>
      </a:dk2>
      <a:lt2>
        <a:srgbClr val="FFEBEE"/>
      </a:lt2>
      <a:accent1>
        <a:srgbClr val="C62828"/>
      </a:accent1>
      <a:accent2>
        <a:srgbClr val="D32F2F"/>
      </a:accent2>
      <a:accent3>
        <a:srgbClr val="E53935"/>
      </a:accent3>
      <a:accent4>
        <a:srgbClr val="F44336"/>
      </a:accent4>
      <a:accent5>
        <a:srgbClr val="EF5350"/>
      </a:accent5>
      <a:accent6>
        <a:srgbClr val="795548"/>
      </a:accent6>
      <a:hlink>
        <a:srgbClr val="E53935"/>
      </a:hlink>
      <a:folHlink>
        <a:srgbClr val="C6282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asic with Circle">
  <a:themeElements>
    <a:clrScheme name="Custom TEST">
      <a:dk1>
        <a:srgbClr val="000000"/>
      </a:dk1>
      <a:lt1>
        <a:srgbClr val="FFFFFF"/>
      </a:lt1>
      <a:dk2>
        <a:srgbClr val="B71C1C"/>
      </a:dk2>
      <a:lt2>
        <a:srgbClr val="FFEBEE"/>
      </a:lt2>
      <a:accent1>
        <a:srgbClr val="C62828"/>
      </a:accent1>
      <a:accent2>
        <a:srgbClr val="D32F2F"/>
      </a:accent2>
      <a:accent3>
        <a:srgbClr val="E53935"/>
      </a:accent3>
      <a:accent4>
        <a:srgbClr val="F44336"/>
      </a:accent4>
      <a:accent5>
        <a:srgbClr val="EF5350"/>
      </a:accent5>
      <a:accent6>
        <a:srgbClr val="795548"/>
      </a:accent6>
      <a:hlink>
        <a:srgbClr val="E53935"/>
      </a:hlink>
      <a:folHlink>
        <a:srgbClr val="C6282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BAD815A1C32146B3504A75A13BFC75" ma:contentTypeVersion="2" ma:contentTypeDescription="Opprett et nytt dokument." ma:contentTypeScope="" ma:versionID="6066e443e11a259595579de665b9e042">
  <xsd:schema xmlns:xsd="http://www.w3.org/2001/XMLSchema" xmlns:xs="http://www.w3.org/2001/XMLSchema" xmlns:p="http://schemas.microsoft.com/office/2006/metadata/properties" xmlns:ns2="73490314-bc1a-41a9-a9ee-1fa84ca6dc70" targetNamespace="http://schemas.microsoft.com/office/2006/metadata/properties" ma:root="true" ma:fieldsID="3dd5df7024d010d29dc2685581876bea" ns2:_="">
    <xsd:import namespace="73490314-bc1a-41a9-a9ee-1fa84ca6dc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90314-bc1a-41a9-a9ee-1fa84ca6dc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BB4408-4E39-43DE-891B-09126D65F311}">
  <ds:schemaRefs>
    <ds:schemaRef ds:uri="73490314-bc1a-41a9-a9ee-1fa84ca6dc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20B8EFD-F8D9-45BA-B2FE-DE2492F600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A4FC2E-F06B-4007-B867-8920CF1E6748}">
  <ds:schemaRefs>
    <ds:schemaRef ds:uri="http://purl.org/dc/terms/"/>
    <ds:schemaRef ds:uri="http://www.w3.org/XML/1998/namespace"/>
    <ds:schemaRef ds:uri="73490314-bc1a-41a9-a9ee-1fa84ca6dc7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1561</Words>
  <Application>Microsoft Office PowerPoint</Application>
  <PresentationFormat>Widescreen</PresentationFormat>
  <Paragraphs>396</Paragraphs>
  <Slides>55</Slides>
  <Notes>33</Notes>
  <HiddenSlides>9</HiddenSlides>
  <MMClips>1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55</vt:i4>
      </vt:variant>
    </vt:vector>
  </HeadingPairs>
  <TitlesOfParts>
    <vt:vector size="73" baseType="lpstr">
      <vt:lpstr>acumin-pro</vt:lpstr>
      <vt:lpstr>Arial</vt:lpstr>
      <vt:lpstr>Calibri</vt:lpstr>
      <vt:lpstr>Helvetica</vt:lpstr>
      <vt:lpstr>Open Sans</vt:lpstr>
      <vt:lpstr>Roboto</vt:lpstr>
      <vt:lpstr>Roboto Light</vt:lpstr>
      <vt:lpstr>Roboto Medium</vt:lpstr>
      <vt:lpstr>Verdana</vt:lpstr>
      <vt:lpstr>UiA - Lys</vt:lpstr>
      <vt:lpstr>UiA - mørk</vt:lpstr>
      <vt:lpstr>1_UiA - mørk</vt:lpstr>
      <vt:lpstr>2_UiA - mørk</vt:lpstr>
      <vt:lpstr>1_UiA - Lys</vt:lpstr>
      <vt:lpstr>2_UiA - Lys</vt:lpstr>
      <vt:lpstr>1_Blank</vt:lpstr>
      <vt:lpstr>3_Blank</vt:lpstr>
      <vt:lpstr>Basic with Circle</vt:lpstr>
      <vt:lpstr>Kommune 3.0  Industri 4.0 Akademia 5.0</vt:lpstr>
      <vt:lpstr>Kommune 3.0</vt:lpstr>
      <vt:lpstr>Industri 4.0</vt:lpstr>
      <vt:lpstr>Akademia 5.0</vt:lpstr>
      <vt:lpstr>PowerPoint-presentasjon</vt:lpstr>
      <vt:lpstr>PowerPoint-presentasjon</vt:lpstr>
      <vt:lpstr>Samskaping</vt:lpstr>
      <vt:lpstr>Hvorfor samskaping</vt:lpstr>
      <vt:lpstr>Tverrdisplinær samskaping</vt:lpstr>
      <vt:lpstr>Samskaping ved UiA</vt:lpstr>
      <vt:lpstr>PowerPoint-presentasjon</vt:lpstr>
      <vt:lpstr>Tverrfaglige satsinger</vt:lpstr>
      <vt:lpstr>PowerPoint-presentasjon</vt:lpstr>
      <vt:lpstr>Om innovasjon  i UiAs strategi</vt:lpstr>
      <vt:lpstr>Modell 1: Kommersialisering av forskningsresultater</vt:lpstr>
      <vt:lpstr>PowerPoint-presentasjon</vt:lpstr>
      <vt:lpstr>Tre eksempler: Mekatronikk Kunstig intelligens Batteriutvikling</vt:lpstr>
      <vt:lpstr>PowerPoint-presentasjon</vt:lpstr>
      <vt:lpstr>PowerPoint-presentasjon</vt:lpstr>
      <vt:lpstr>Mekatronikk: Samskapingsarena</vt:lpstr>
      <vt:lpstr>Utvikling av mekatronikk ved UiA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Opplæring robotikk</vt:lpstr>
      <vt:lpstr>Hvorfor</vt:lpstr>
      <vt:lpstr>PowerPoint-presentasjon</vt:lpstr>
      <vt:lpstr>PowerPoint-presentasjon</vt:lpstr>
      <vt:lpstr>Automatiske kjøretøy</vt:lpstr>
      <vt:lpstr>3D-scanning</vt:lpstr>
      <vt:lpstr>3D-print</vt:lpstr>
      <vt:lpstr>Maskinlæring</vt:lpstr>
      <vt:lpstr>Klimatester</vt:lpstr>
      <vt:lpstr>Nasjonalt Senter for forskningsdrevet innovasjon (SFI)</vt:lpstr>
      <vt:lpstr>Kunstig intelligens</vt:lpstr>
      <vt:lpstr>CAIR - Center for Artificial Intelligence Research</vt:lpstr>
      <vt:lpstr>Research excellence</vt:lpstr>
      <vt:lpstr>PowerPoint-presentasjon</vt:lpstr>
      <vt:lpstr>PowerPoint-presentasjon</vt:lpstr>
      <vt:lpstr>PowerPoint-presentasjon</vt:lpstr>
      <vt:lpstr>Batterisatsing  gjennom samskaping </vt:lpstr>
      <vt:lpstr>PowerPoint-presentasjon</vt:lpstr>
      <vt:lpstr>Morrow: Steg 1</vt:lpstr>
      <vt:lpstr>Morrow: steg 2</vt:lpstr>
      <vt:lpstr>Utdanning</vt:lpstr>
      <vt:lpstr>Forskning – Prioriterte forskningssenter/SFI</vt:lpstr>
      <vt:lpstr>PowerPoint-presentasjon</vt:lpstr>
      <vt:lpstr>PowerPoint-presentasjon</vt:lpstr>
      <vt:lpstr>21st century skills</vt:lpstr>
      <vt:lpstr>PowerPoint-presentasjon</vt:lpstr>
      <vt:lpstr>Rigget for framtiden?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 3.0  Industri 4.0 Akademia 5.0</dc:title>
  <dc:creator>Thomas Eikeland Fiskå</dc:creator>
  <cp:lastModifiedBy>Arne Martin Larsen</cp:lastModifiedBy>
  <cp:revision>3</cp:revision>
  <dcterms:created xsi:type="dcterms:W3CDTF">2020-11-23T12:35:41Z</dcterms:created>
  <dcterms:modified xsi:type="dcterms:W3CDTF">2020-11-24T07:55:09Z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14459-e220-4ae9-b339-4ebe6008cdd4_Enabled">
    <vt:lpwstr>true</vt:lpwstr>
  </property>
  <property fmtid="{D5CDD505-2E9C-101B-9397-08002B2CF9AE}" pid="3" name="MSIP_Label_b4114459-e220-4ae9-b339-4ebe6008cdd4_SetDate">
    <vt:lpwstr>2020-11-23T13:58:31Z</vt:lpwstr>
  </property>
  <property fmtid="{D5CDD505-2E9C-101B-9397-08002B2CF9AE}" pid="4" name="MSIP_Label_b4114459-e220-4ae9-b339-4ebe6008cdd4_Method">
    <vt:lpwstr>Standard</vt:lpwstr>
  </property>
  <property fmtid="{D5CDD505-2E9C-101B-9397-08002B2CF9AE}" pid="5" name="MSIP_Label_b4114459-e220-4ae9-b339-4ebe6008cdd4_Name">
    <vt:lpwstr>b4114459-e220-4ae9-b339-4ebe6008cdd4</vt:lpwstr>
  </property>
  <property fmtid="{D5CDD505-2E9C-101B-9397-08002B2CF9AE}" pid="6" name="MSIP_Label_b4114459-e220-4ae9-b339-4ebe6008cdd4_SiteId">
    <vt:lpwstr>8482881e-3699-4b3f-b135-cf4800bc1efb</vt:lpwstr>
  </property>
  <property fmtid="{D5CDD505-2E9C-101B-9397-08002B2CF9AE}" pid="7" name="MSIP_Label_b4114459-e220-4ae9-b339-4ebe6008cdd4_ActionId">
    <vt:lpwstr>667d3860-741f-4bf3-b355-08493c821cc2</vt:lpwstr>
  </property>
  <property fmtid="{D5CDD505-2E9C-101B-9397-08002B2CF9AE}" pid="8" name="MSIP_Label_b4114459-e220-4ae9-b339-4ebe6008cdd4_ContentBits">
    <vt:lpwstr>0</vt:lpwstr>
  </property>
</Properties>
</file>